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508" r:id="rId2"/>
    <p:sldId id="3537" r:id="rId3"/>
    <p:sldId id="3719" r:id="rId4"/>
    <p:sldId id="3745" r:id="rId5"/>
    <p:sldId id="3796" r:id="rId6"/>
    <p:sldId id="3803" r:id="rId7"/>
    <p:sldId id="3804" r:id="rId8"/>
    <p:sldId id="3802" r:id="rId9"/>
    <p:sldId id="3799" r:id="rId10"/>
    <p:sldId id="3800" r:id="rId11"/>
    <p:sldId id="3801" r:id="rId12"/>
    <p:sldId id="3805" r:id="rId13"/>
    <p:sldId id="3806" r:id="rId14"/>
    <p:sldId id="3598" r:id="rId15"/>
    <p:sldId id="3728" r:id="rId16"/>
    <p:sldId id="3807" r:id="rId17"/>
    <p:sldId id="3813" r:id="rId18"/>
    <p:sldId id="3815" r:id="rId19"/>
    <p:sldId id="3808" r:id="rId20"/>
    <p:sldId id="3812" r:id="rId21"/>
    <p:sldId id="3809" r:id="rId22"/>
    <p:sldId id="3640" r:id="rId23"/>
    <p:sldId id="3746" r:id="rId24"/>
    <p:sldId id="3680" r:id="rId25"/>
    <p:sldId id="3816" r:id="rId26"/>
    <p:sldId id="3810" r:id="rId27"/>
    <p:sldId id="3811" r:id="rId28"/>
    <p:sldId id="3550" r:id="rId29"/>
    <p:sldId id="3793" r:id="rId30"/>
    <p:sldId id="3792" r:id="rId31"/>
    <p:sldId id="3794" r:id="rId32"/>
    <p:sldId id="3817" r:id="rId33"/>
    <p:sldId id="3818" r:id="rId34"/>
    <p:sldId id="3819" r:id="rId35"/>
    <p:sldId id="3821" r:id="rId36"/>
    <p:sldId id="3822" r:id="rId37"/>
    <p:sldId id="3820" r:id="rId38"/>
    <p:sldId id="3814" r:id="rId3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ctoria.johnson@profundcom.net" initials="v" lastIdx="21" clrIdx="0">
    <p:extLst>
      <p:ext uri="{19B8F6BF-5375-455C-9EA6-DF929625EA0E}">
        <p15:presenceInfo xmlns:p15="http://schemas.microsoft.com/office/powerpoint/2012/main" userId="d51630f4a88adc4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37A"/>
    <a:srgbClr val="D9D9D9"/>
    <a:srgbClr val="548254"/>
    <a:srgbClr val="F5F5F5"/>
    <a:srgbClr val="F6F6FA"/>
    <a:srgbClr val="F27021"/>
    <a:srgbClr val="FFCC02"/>
    <a:srgbClr val="BFE0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573" autoAdjust="0"/>
    <p:restoredTop sz="96229" autoAdjust="0"/>
  </p:normalViewPr>
  <p:slideViewPr>
    <p:cSldViewPr snapToGrid="0">
      <p:cViewPr varScale="1">
        <p:scale>
          <a:sx n="75" d="100"/>
          <a:sy n="75" d="100"/>
        </p:scale>
        <p:origin x="48" y="3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2" d="100"/>
          <a:sy n="122" d="100"/>
        </p:scale>
        <p:origin x="4028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DE185-A9FD-4AFC-B022-4406C496C1CE}" type="datetimeFigureOut">
              <a:rPr lang="en-GB" smtClean="0"/>
              <a:t>29/01/2025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13CA67-5586-46C3-A5C9-BC0DC9F1DE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5445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629456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mailto:info@johndoe.com?subject=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 Master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23007837" y="12687067"/>
            <a:ext cx="638586" cy="638585"/>
          </a:xfrm>
          <a:prstGeom prst="ellipse">
            <a:avLst/>
          </a:prstGeom>
          <a:solidFill>
            <a:srgbClr val="F27021"/>
          </a:solidFill>
          <a:ln w="25400">
            <a:solidFill>
              <a:srgbClr val="F2702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3595893" y="13022600"/>
            <a:ext cx="18851557" cy="1"/>
          </a:xfrm>
          <a:prstGeom prst="line">
            <a:avLst/>
          </a:prstGeom>
          <a:ln w="25400">
            <a:solidFill>
              <a:srgbClr val="496F8B">
                <a:alpha val="12385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xfrm>
            <a:off x="23107927" y="12774951"/>
            <a:ext cx="438405" cy="444501"/>
          </a:xfrm>
          <a:prstGeom prst="rect">
            <a:avLst/>
          </a:prstGeom>
        </p:spPr>
        <p:txBody>
          <a:bodyPr/>
          <a:lstStyle>
            <a:lvl1pPr>
              <a:defRPr sz="2200" b="1">
                <a:solidFill>
                  <a:srgbClr val="F6F6FA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8" name="Shape 28"/>
          <p:cNvSpPr/>
          <p:nvPr/>
        </p:nvSpPr>
        <p:spPr>
          <a:xfrm>
            <a:off x="846574" y="2386765"/>
            <a:ext cx="1910217" cy="1"/>
          </a:xfrm>
          <a:prstGeom prst="line">
            <a:avLst/>
          </a:prstGeom>
          <a:ln w="63500">
            <a:solidFill>
              <a:srgbClr val="26237A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29" name="Shape 29"/>
          <p:cNvSpPr/>
          <p:nvPr userDrawn="1"/>
        </p:nvSpPr>
        <p:spPr>
          <a:xfrm>
            <a:off x="23364969" y="1132364"/>
            <a:ext cx="102657" cy="533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lnSpc>
                <a:spcPct val="120000"/>
              </a:lnSpc>
              <a:defRPr sz="2600">
                <a:solidFill>
                  <a:srgbClr val="496F8B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lang="en-GB" dirty="0">
              <a:hlinkClick r:id="rId2"/>
            </a:endParaRPr>
          </a:p>
        </p:txBody>
      </p:sp>
      <p:sp>
        <p:nvSpPr>
          <p:cNvPr id="30" name="Shape 30"/>
          <p:cNvSpPr/>
          <p:nvPr/>
        </p:nvSpPr>
        <p:spPr>
          <a:xfrm flipV="1">
            <a:off x="23590297" y="849625"/>
            <a:ext cx="1" cy="754156"/>
          </a:xfrm>
          <a:prstGeom prst="line">
            <a:avLst/>
          </a:prstGeom>
          <a:ln w="50800">
            <a:solidFill>
              <a:srgbClr val="FFCC02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6" name="Shape 29">
            <a:extLst>
              <a:ext uri="{FF2B5EF4-FFF2-40B4-BE49-F238E27FC236}">
                <a16:creationId xmlns:a16="http://schemas.microsoft.com/office/drawing/2014/main" id="{34ED1449-3703-8C37-F438-47EF8BBA5F36}"/>
              </a:ext>
            </a:extLst>
          </p:cNvPr>
          <p:cNvSpPr/>
          <p:nvPr userDrawn="1"/>
        </p:nvSpPr>
        <p:spPr>
          <a:xfrm>
            <a:off x="20978584" y="918495"/>
            <a:ext cx="2550378" cy="547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lnSpc>
                <a:spcPct val="120000"/>
              </a:lnSpc>
              <a:defRPr sz="2600">
                <a:solidFill>
                  <a:srgbClr val="496F8B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r>
              <a:rPr lang="en-GB" b="0" i="0" dirty="0">
                <a:solidFill>
                  <a:srgbClr val="26237A"/>
                </a:solidFill>
                <a:effectLst/>
                <a:latin typeface="myriad-pro"/>
              </a:rPr>
              <a:t>Leads to Investors</a:t>
            </a:r>
            <a:endParaRPr lang="en-GB" dirty="0">
              <a:hlinkClick r:id="rId2"/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CB50EFB-17A0-D1D9-1B74-93E1056DD7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73" y="12572995"/>
            <a:ext cx="2480733" cy="848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-1" y="-69360"/>
            <a:ext cx="24384003" cy="13854720"/>
          </a:xfrm>
          <a:prstGeom prst="rect">
            <a:avLst/>
          </a:prstGeom>
          <a:solidFill>
            <a:srgbClr val="566581">
              <a:alpha val="5961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" name="Shape 38"/>
          <p:cNvSpPr/>
          <p:nvPr/>
        </p:nvSpPr>
        <p:spPr>
          <a:xfrm>
            <a:off x="16075508" y="13342914"/>
            <a:ext cx="4191001" cy="393701"/>
          </a:xfrm>
          <a:prstGeom prst="rect">
            <a:avLst/>
          </a:prstGeom>
          <a:solidFill>
            <a:srgbClr val="F2702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" name="Shape 39"/>
          <p:cNvSpPr/>
          <p:nvPr/>
        </p:nvSpPr>
        <p:spPr>
          <a:xfrm>
            <a:off x="-3405" y="13342914"/>
            <a:ext cx="4157760" cy="393701"/>
          </a:xfrm>
          <a:prstGeom prst="rect">
            <a:avLst/>
          </a:prstGeom>
          <a:solidFill>
            <a:srgbClr val="FFCC0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" name="Shape 40"/>
          <p:cNvSpPr/>
          <p:nvPr/>
        </p:nvSpPr>
        <p:spPr>
          <a:xfrm>
            <a:off x="4150732" y="13342914"/>
            <a:ext cx="4157760" cy="393701"/>
          </a:xfrm>
          <a:prstGeom prst="rect">
            <a:avLst/>
          </a:prstGeom>
          <a:solidFill>
            <a:srgbClr val="54825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" name="Shape 41"/>
          <p:cNvSpPr/>
          <p:nvPr/>
        </p:nvSpPr>
        <p:spPr>
          <a:xfrm>
            <a:off x="8276007" y="6196149"/>
            <a:ext cx="7831986" cy="7645372"/>
          </a:xfrm>
          <a:prstGeom prst="rect">
            <a:avLst/>
          </a:prstGeom>
          <a:solidFill>
            <a:srgbClr val="26237A">
              <a:alpha val="9490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" name="Shape 42"/>
          <p:cNvSpPr/>
          <p:nvPr/>
        </p:nvSpPr>
        <p:spPr>
          <a:xfrm>
            <a:off x="20229645" y="13342914"/>
            <a:ext cx="4191001" cy="393701"/>
          </a:xfrm>
          <a:prstGeom prst="rect">
            <a:avLst/>
          </a:prstGeom>
          <a:solidFill>
            <a:srgbClr val="BFE0F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" name="Shape 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22875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/>
        </p:nvSpPr>
        <p:spPr>
          <a:xfrm>
            <a:off x="11218068" y="7838778"/>
            <a:ext cx="1947864" cy="1500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>
                <a:solidFill>
                  <a:srgbClr val="F6F6FA"/>
                </a:solidFill>
                <a:latin typeface="et-line"/>
                <a:ea typeface="et-line"/>
                <a:cs typeface="et-line"/>
                <a:sym typeface="et-line"/>
              </a:defRPr>
            </a:lvl1pPr>
          </a:lstStyle>
          <a:p>
            <a:r>
              <a:rPr dirty="0"/>
              <a:t></a:t>
            </a:r>
          </a:p>
        </p:txBody>
      </p:sp>
      <p:sp>
        <p:nvSpPr>
          <p:cNvPr id="6" name="Shape 89"/>
          <p:cNvSpPr/>
          <p:nvPr/>
        </p:nvSpPr>
        <p:spPr>
          <a:xfrm>
            <a:off x="5120524" y="7273498"/>
            <a:ext cx="13571443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 algn="ctr"/>
            <a:r>
              <a:rPr lang="en-GB" b="0" i="0" dirty="0">
                <a:solidFill>
                  <a:srgbClr val="26237A"/>
                </a:solidFill>
                <a:effectLst/>
                <a:latin typeface="myriad-pro"/>
              </a:rPr>
              <a:t>Fund Marketing Outlook 2025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A33383-C346-13BB-D022-9A4BF19B8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6501" y="9784881"/>
            <a:ext cx="3885934" cy="20876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4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C7B82922-8744-F1E3-DE24-859641375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600" y="9528154"/>
            <a:ext cx="2614180" cy="2601109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23D08157-63DE-D904-35A2-D4BB5F3BB5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733" y="2074130"/>
            <a:ext cx="9584267" cy="327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7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AC121-E785-5505-14CE-3A7FD2F2F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30E8DBD4-5126-710D-B56A-A6DFC8274044}"/>
              </a:ext>
            </a:extLst>
          </p:cNvPr>
          <p:cNvSpPr/>
          <p:nvPr/>
        </p:nvSpPr>
        <p:spPr>
          <a:xfrm>
            <a:off x="723552" y="636927"/>
            <a:ext cx="9741449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Fund Marketing Outlook 2025 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2C6ADD12-3629-7B12-067A-9A00C7CEE17D}"/>
              </a:ext>
            </a:extLst>
          </p:cNvPr>
          <p:cNvSpPr/>
          <p:nvPr/>
        </p:nvSpPr>
        <p:spPr>
          <a:xfrm>
            <a:off x="723552" y="1605867"/>
            <a:ext cx="3206006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What Do You Know?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4A23E9-D0CB-3A23-72A5-13DE90E07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461" y="1792354"/>
            <a:ext cx="9986548" cy="106367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C8E836-9530-C2FC-D50A-38632CCDA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9912" y="5340691"/>
            <a:ext cx="4221355" cy="38913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3799261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A69A1-BBB2-39A1-2C21-820E2BE0D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4EBCBC36-B2B5-0E18-9FDB-B8642707BA9F}"/>
              </a:ext>
            </a:extLst>
          </p:cNvPr>
          <p:cNvSpPr/>
          <p:nvPr/>
        </p:nvSpPr>
        <p:spPr>
          <a:xfrm>
            <a:off x="723552" y="636927"/>
            <a:ext cx="9741449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Fund Marketing Outlook 2025 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03CD7BE2-1F0F-9569-67DF-E0A978193ADA}"/>
              </a:ext>
            </a:extLst>
          </p:cNvPr>
          <p:cNvSpPr/>
          <p:nvPr/>
        </p:nvSpPr>
        <p:spPr>
          <a:xfrm>
            <a:off x="723552" y="1605867"/>
            <a:ext cx="3206006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What Do You Know?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784AC7-5B4A-9380-D1DA-A7E297465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461" y="1792354"/>
            <a:ext cx="9986548" cy="106367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FC9419-EAA9-8B11-4E07-EFB2DE67F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2051" y="5018483"/>
            <a:ext cx="4406148" cy="41844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9319949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546FE-2161-49B6-8DDC-A71D4D1C0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525AE27E-F5A1-AAEF-1BDB-AC385E2234BF}"/>
              </a:ext>
            </a:extLst>
          </p:cNvPr>
          <p:cNvSpPr/>
          <p:nvPr/>
        </p:nvSpPr>
        <p:spPr>
          <a:xfrm>
            <a:off x="723552" y="636927"/>
            <a:ext cx="9741449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Fund Marketing Outlook 2025 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779B82C9-F6A0-53EF-C5AE-A44FDC6B8D06}"/>
              </a:ext>
            </a:extLst>
          </p:cNvPr>
          <p:cNvSpPr/>
          <p:nvPr/>
        </p:nvSpPr>
        <p:spPr>
          <a:xfrm>
            <a:off x="723552" y="1605867"/>
            <a:ext cx="3206006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What Do You Know?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73673B-DBC8-1EA0-5EF8-16E27BA44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461" y="1792354"/>
            <a:ext cx="9986548" cy="106367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25B4B8-287D-445A-1830-2F028676F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8524" y="4523684"/>
            <a:ext cx="4173209" cy="33579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5511547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91C39-E1DF-E853-07E0-1EB2C05D4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6F92AC64-81C1-6CBD-3329-D01CD6003697}"/>
              </a:ext>
            </a:extLst>
          </p:cNvPr>
          <p:cNvSpPr/>
          <p:nvPr/>
        </p:nvSpPr>
        <p:spPr>
          <a:xfrm>
            <a:off x="723552" y="636927"/>
            <a:ext cx="9741449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Fund Marketing Outlook 2025 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3726803C-699C-1D05-0A40-64508B53B500}"/>
              </a:ext>
            </a:extLst>
          </p:cNvPr>
          <p:cNvSpPr/>
          <p:nvPr/>
        </p:nvSpPr>
        <p:spPr>
          <a:xfrm>
            <a:off x="723552" y="1605867"/>
            <a:ext cx="3206006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What Do You Know?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280907-1CBB-887C-3700-5D74474E2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557" y="3050577"/>
            <a:ext cx="15057004" cy="78883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9106691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22">
            <a:extLst>
              <a:ext uri="{FF2B5EF4-FFF2-40B4-BE49-F238E27FC236}">
                <a16:creationId xmlns:a16="http://schemas.microsoft.com/office/drawing/2014/main" id="{9F68D14D-D865-CBC1-E67D-808E287A6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72347" y="4320291"/>
            <a:ext cx="4338217" cy="927064"/>
          </a:xfrm>
          <a:custGeom>
            <a:avLst/>
            <a:gdLst>
              <a:gd name="connsiteX0" fmla="*/ 0 w 4338217"/>
              <a:gd name="connsiteY0" fmla="*/ 774502 h 927064"/>
              <a:gd name="connsiteX1" fmla="*/ 37167 w 4338217"/>
              <a:gd name="connsiteY1" fmla="*/ 774502 h 927064"/>
              <a:gd name="connsiteX2" fmla="*/ 37167 w 4338217"/>
              <a:gd name="connsiteY2" fmla="*/ 927064 h 927064"/>
              <a:gd name="connsiteX3" fmla="*/ 0 w 4338217"/>
              <a:gd name="connsiteY3" fmla="*/ 927064 h 927064"/>
              <a:gd name="connsiteX4" fmla="*/ 4300967 w 4338217"/>
              <a:gd name="connsiteY4" fmla="*/ 576756 h 927064"/>
              <a:gd name="connsiteX5" fmla="*/ 4338217 w 4338217"/>
              <a:gd name="connsiteY5" fmla="*/ 576756 h 927064"/>
              <a:gd name="connsiteX6" fmla="*/ 4338217 w 4338217"/>
              <a:gd name="connsiteY6" fmla="*/ 729318 h 927064"/>
              <a:gd name="connsiteX7" fmla="*/ 4300967 w 4338217"/>
              <a:gd name="connsiteY7" fmla="*/ 729318 h 927064"/>
              <a:gd name="connsiteX8" fmla="*/ 0 w 4338217"/>
              <a:gd name="connsiteY8" fmla="*/ 472392 h 927064"/>
              <a:gd name="connsiteX9" fmla="*/ 37167 w 4338217"/>
              <a:gd name="connsiteY9" fmla="*/ 472392 h 927064"/>
              <a:gd name="connsiteX10" fmla="*/ 37167 w 4338217"/>
              <a:gd name="connsiteY10" fmla="*/ 624944 h 927064"/>
              <a:gd name="connsiteX11" fmla="*/ 0 w 4338217"/>
              <a:gd name="connsiteY11" fmla="*/ 624944 h 927064"/>
              <a:gd name="connsiteX12" fmla="*/ 4328010 w 4338217"/>
              <a:gd name="connsiteY12" fmla="*/ 269152 h 927064"/>
              <a:gd name="connsiteX13" fmla="*/ 4338151 w 4338217"/>
              <a:gd name="connsiteY13" fmla="*/ 349129 h 927064"/>
              <a:gd name="connsiteX14" fmla="*/ 4338151 w 4338217"/>
              <a:gd name="connsiteY14" fmla="*/ 421724 h 927064"/>
              <a:gd name="connsiteX15" fmla="*/ 4298854 w 4338217"/>
              <a:gd name="connsiteY15" fmla="*/ 421724 h 927064"/>
              <a:gd name="connsiteX16" fmla="*/ 4298854 w 4338217"/>
              <a:gd name="connsiteY16" fmla="*/ 349129 h 927064"/>
              <a:gd name="connsiteX17" fmla="*/ 4289981 w 4338217"/>
              <a:gd name="connsiteY17" fmla="*/ 276535 h 927064"/>
              <a:gd name="connsiteX18" fmla="*/ 49189 w 4338217"/>
              <a:gd name="connsiteY18" fmla="*/ 164788 h 927064"/>
              <a:gd name="connsiteX19" fmla="*/ 81162 w 4338217"/>
              <a:gd name="connsiteY19" fmla="*/ 186280 h 927064"/>
              <a:gd name="connsiteX20" fmla="*/ 35662 w 4338217"/>
              <a:gd name="connsiteY20" fmla="*/ 322817 h 927064"/>
              <a:gd name="connsiteX21" fmla="*/ 0 w 4338217"/>
              <a:gd name="connsiteY21" fmla="*/ 319024 h 927064"/>
              <a:gd name="connsiteX22" fmla="*/ 49189 w 4338217"/>
              <a:gd name="connsiteY22" fmla="*/ 164788 h 927064"/>
              <a:gd name="connsiteX23" fmla="*/ 4128982 w 4338217"/>
              <a:gd name="connsiteY23" fmla="*/ 27463 h 927064"/>
              <a:gd name="connsiteX24" fmla="*/ 4255793 w 4338217"/>
              <a:gd name="connsiteY24" fmla="*/ 122413 h 927064"/>
              <a:gd name="connsiteX25" fmla="*/ 4227476 w 4338217"/>
              <a:gd name="connsiteY25" fmla="*/ 147075 h 927064"/>
              <a:gd name="connsiteX26" fmla="*/ 4114208 w 4338217"/>
              <a:gd name="connsiteY26" fmla="*/ 61990 h 927064"/>
              <a:gd name="connsiteX27" fmla="*/ 3823084 w 4338217"/>
              <a:gd name="connsiteY27" fmla="*/ 0 h 927064"/>
              <a:gd name="connsiteX28" fmla="*/ 3975636 w 4338217"/>
              <a:gd name="connsiteY28" fmla="*/ 0 h 927064"/>
              <a:gd name="connsiteX29" fmla="*/ 3975636 w 4338217"/>
              <a:gd name="connsiteY29" fmla="*/ 37248 h 927064"/>
              <a:gd name="connsiteX30" fmla="*/ 3823084 w 4338217"/>
              <a:gd name="connsiteY30" fmla="*/ 37248 h 927064"/>
              <a:gd name="connsiteX31" fmla="*/ 3515479 w 4338217"/>
              <a:gd name="connsiteY31" fmla="*/ 0 h 927064"/>
              <a:gd name="connsiteX32" fmla="*/ 3668041 w 4338217"/>
              <a:gd name="connsiteY32" fmla="*/ 0 h 927064"/>
              <a:gd name="connsiteX33" fmla="*/ 3668041 w 4338217"/>
              <a:gd name="connsiteY33" fmla="*/ 37248 h 927064"/>
              <a:gd name="connsiteX34" fmla="*/ 3515479 w 4338217"/>
              <a:gd name="connsiteY34" fmla="*/ 37248 h 927064"/>
              <a:gd name="connsiteX35" fmla="*/ 3213366 w 4338217"/>
              <a:gd name="connsiteY35" fmla="*/ 0 h 927064"/>
              <a:gd name="connsiteX36" fmla="*/ 3365918 w 4338217"/>
              <a:gd name="connsiteY36" fmla="*/ 0 h 927064"/>
              <a:gd name="connsiteX37" fmla="*/ 3365918 w 4338217"/>
              <a:gd name="connsiteY37" fmla="*/ 37248 h 927064"/>
              <a:gd name="connsiteX38" fmla="*/ 3213366 w 4338217"/>
              <a:gd name="connsiteY38" fmla="*/ 37248 h 927064"/>
              <a:gd name="connsiteX39" fmla="*/ 2905762 w 4338217"/>
              <a:gd name="connsiteY39" fmla="*/ 0 h 927064"/>
              <a:gd name="connsiteX40" fmla="*/ 3058314 w 4338217"/>
              <a:gd name="connsiteY40" fmla="*/ 0 h 927064"/>
              <a:gd name="connsiteX41" fmla="*/ 3058314 w 4338217"/>
              <a:gd name="connsiteY41" fmla="*/ 37248 h 927064"/>
              <a:gd name="connsiteX42" fmla="*/ 2905762 w 4338217"/>
              <a:gd name="connsiteY42" fmla="*/ 37248 h 927064"/>
              <a:gd name="connsiteX43" fmla="*/ 2603652 w 4338217"/>
              <a:gd name="connsiteY43" fmla="*/ 0 h 927064"/>
              <a:gd name="connsiteX44" fmla="*/ 2756214 w 4338217"/>
              <a:gd name="connsiteY44" fmla="*/ 0 h 927064"/>
              <a:gd name="connsiteX45" fmla="*/ 2756214 w 4338217"/>
              <a:gd name="connsiteY45" fmla="*/ 37248 h 927064"/>
              <a:gd name="connsiteX46" fmla="*/ 2603652 w 4338217"/>
              <a:gd name="connsiteY46" fmla="*/ 37248 h 927064"/>
              <a:gd name="connsiteX47" fmla="*/ 2296047 w 4338217"/>
              <a:gd name="connsiteY47" fmla="*/ 0 h 927064"/>
              <a:gd name="connsiteX48" fmla="*/ 2448599 w 4338217"/>
              <a:gd name="connsiteY48" fmla="*/ 0 h 927064"/>
              <a:gd name="connsiteX49" fmla="*/ 2448599 w 4338217"/>
              <a:gd name="connsiteY49" fmla="*/ 37248 h 927064"/>
              <a:gd name="connsiteX50" fmla="*/ 2296047 w 4338217"/>
              <a:gd name="connsiteY50" fmla="*/ 37248 h 927064"/>
              <a:gd name="connsiteX51" fmla="*/ 1993934 w 4338217"/>
              <a:gd name="connsiteY51" fmla="*/ 0 h 927064"/>
              <a:gd name="connsiteX52" fmla="*/ 2146496 w 4338217"/>
              <a:gd name="connsiteY52" fmla="*/ 0 h 927064"/>
              <a:gd name="connsiteX53" fmla="*/ 2146496 w 4338217"/>
              <a:gd name="connsiteY53" fmla="*/ 37248 h 927064"/>
              <a:gd name="connsiteX54" fmla="*/ 1993934 w 4338217"/>
              <a:gd name="connsiteY54" fmla="*/ 37248 h 927064"/>
              <a:gd name="connsiteX55" fmla="*/ 1686330 w 4338217"/>
              <a:gd name="connsiteY55" fmla="*/ 0 h 927064"/>
              <a:gd name="connsiteX56" fmla="*/ 1838882 w 4338217"/>
              <a:gd name="connsiteY56" fmla="*/ 0 h 927064"/>
              <a:gd name="connsiteX57" fmla="*/ 1838882 w 4338217"/>
              <a:gd name="connsiteY57" fmla="*/ 37248 h 927064"/>
              <a:gd name="connsiteX58" fmla="*/ 1686330 w 4338217"/>
              <a:gd name="connsiteY58" fmla="*/ 37248 h 927064"/>
              <a:gd name="connsiteX59" fmla="*/ 1384220 w 4338217"/>
              <a:gd name="connsiteY59" fmla="*/ 0 h 927064"/>
              <a:gd name="connsiteX60" fmla="*/ 1536772 w 4338217"/>
              <a:gd name="connsiteY60" fmla="*/ 0 h 927064"/>
              <a:gd name="connsiteX61" fmla="*/ 1536772 w 4338217"/>
              <a:gd name="connsiteY61" fmla="*/ 37248 h 927064"/>
              <a:gd name="connsiteX62" fmla="*/ 1384220 w 4338217"/>
              <a:gd name="connsiteY62" fmla="*/ 37248 h 927064"/>
              <a:gd name="connsiteX63" fmla="*/ 1076616 w 4338217"/>
              <a:gd name="connsiteY63" fmla="*/ 0 h 927064"/>
              <a:gd name="connsiteX64" fmla="*/ 1229178 w 4338217"/>
              <a:gd name="connsiteY64" fmla="*/ 0 h 927064"/>
              <a:gd name="connsiteX65" fmla="*/ 1229178 w 4338217"/>
              <a:gd name="connsiteY65" fmla="*/ 37248 h 927064"/>
              <a:gd name="connsiteX66" fmla="*/ 1076616 w 4338217"/>
              <a:gd name="connsiteY66" fmla="*/ 37248 h 927064"/>
              <a:gd name="connsiteX67" fmla="*/ 774502 w 4338217"/>
              <a:gd name="connsiteY67" fmla="*/ 0 h 927064"/>
              <a:gd name="connsiteX68" fmla="*/ 927054 w 4338217"/>
              <a:gd name="connsiteY68" fmla="*/ 0 h 927064"/>
              <a:gd name="connsiteX69" fmla="*/ 927054 w 4338217"/>
              <a:gd name="connsiteY69" fmla="*/ 37248 h 927064"/>
              <a:gd name="connsiteX70" fmla="*/ 774502 w 4338217"/>
              <a:gd name="connsiteY70" fmla="*/ 37248 h 927064"/>
              <a:gd name="connsiteX71" fmla="*/ 466898 w 4338217"/>
              <a:gd name="connsiteY71" fmla="*/ 0 h 927064"/>
              <a:gd name="connsiteX72" fmla="*/ 619450 w 4338217"/>
              <a:gd name="connsiteY72" fmla="*/ 0 h 927064"/>
              <a:gd name="connsiteX73" fmla="*/ 619450 w 4338217"/>
              <a:gd name="connsiteY73" fmla="*/ 37248 h 927064"/>
              <a:gd name="connsiteX74" fmla="*/ 466898 w 4338217"/>
              <a:gd name="connsiteY74" fmla="*/ 37248 h 927064"/>
              <a:gd name="connsiteX75" fmla="*/ 314899 w 4338217"/>
              <a:gd name="connsiteY75" fmla="*/ 0 h 927064"/>
              <a:gd name="connsiteX76" fmla="*/ 317360 w 4338217"/>
              <a:gd name="connsiteY76" fmla="*/ 38122 h 927064"/>
              <a:gd name="connsiteX77" fmla="*/ 184475 w 4338217"/>
              <a:gd name="connsiteY77" fmla="*/ 81163 h 927064"/>
              <a:gd name="connsiteX78" fmla="*/ 164788 w 4338217"/>
              <a:gd name="connsiteY78" fmla="*/ 50419 h 927064"/>
              <a:gd name="connsiteX79" fmla="*/ 314899 w 4338217"/>
              <a:gd name="connsiteY79" fmla="*/ 0 h 92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4338217" h="927064">
                <a:moveTo>
                  <a:pt x="0" y="774502"/>
                </a:moveTo>
                <a:lnTo>
                  <a:pt x="37167" y="774502"/>
                </a:lnTo>
                <a:lnTo>
                  <a:pt x="37167" y="927064"/>
                </a:lnTo>
                <a:lnTo>
                  <a:pt x="0" y="927064"/>
                </a:lnTo>
                <a:close/>
                <a:moveTo>
                  <a:pt x="4300967" y="576756"/>
                </a:moveTo>
                <a:lnTo>
                  <a:pt x="4338217" y="576756"/>
                </a:lnTo>
                <a:lnTo>
                  <a:pt x="4338217" y="729318"/>
                </a:lnTo>
                <a:lnTo>
                  <a:pt x="4300967" y="729318"/>
                </a:lnTo>
                <a:close/>
                <a:moveTo>
                  <a:pt x="0" y="472392"/>
                </a:moveTo>
                <a:lnTo>
                  <a:pt x="37167" y="472392"/>
                </a:lnTo>
                <a:lnTo>
                  <a:pt x="37167" y="624944"/>
                </a:lnTo>
                <a:lnTo>
                  <a:pt x="0" y="624944"/>
                </a:lnTo>
                <a:close/>
                <a:moveTo>
                  <a:pt x="4328010" y="269152"/>
                </a:moveTo>
                <a:cubicBezTo>
                  <a:pt x="4334348" y="294991"/>
                  <a:pt x="4338151" y="322060"/>
                  <a:pt x="4338151" y="349129"/>
                </a:cubicBezTo>
                <a:lnTo>
                  <a:pt x="4338151" y="421724"/>
                </a:lnTo>
                <a:lnTo>
                  <a:pt x="4298854" y="421724"/>
                </a:lnTo>
                <a:lnTo>
                  <a:pt x="4298854" y="349129"/>
                </a:lnTo>
                <a:cubicBezTo>
                  <a:pt x="4298854" y="325751"/>
                  <a:pt x="4296319" y="301143"/>
                  <a:pt x="4289981" y="276535"/>
                </a:cubicBezTo>
                <a:close/>
                <a:moveTo>
                  <a:pt x="49189" y="164788"/>
                </a:moveTo>
                <a:lnTo>
                  <a:pt x="81162" y="186280"/>
                </a:lnTo>
                <a:cubicBezTo>
                  <a:pt x="55338" y="228000"/>
                  <a:pt x="39351" y="273512"/>
                  <a:pt x="35662" y="322817"/>
                </a:cubicBezTo>
                <a:lnTo>
                  <a:pt x="0" y="319024"/>
                </a:lnTo>
                <a:cubicBezTo>
                  <a:pt x="3689" y="264662"/>
                  <a:pt x="22135" y="211565"/>
                  <a:pt x="49189" y="164788"/>
                </a:cubicBezTo>
                <a:close/>
                <a:moveTo>
                  <a:pt x="4128982" y="27463"/>
                </a:moveTo>
                <a:cubicBezTo>
                  <a:pt x="4178229" y="48426"/>
                  <a:pt x="4222551" y="81720"/>
                  <a:pt x="4255793" y="122413"/>
                </a:cubicBezTo>
                <a:lnTo>
                  <a:pt x="4227476" y="147075"/>
                </a:lnTo>
                <a:cubicBezTo>
                  <a:pt x="4196697" y="110082"/>
                  <a:pt x="4158530" y="81720"/>
                  <a:pt x="4114208" y="61990"/>
                </a:cubicBezTo>
                <a:close/>
                <a:moveTo>
                  <a:pt x="3823084" y="0"/>
                </a:moveTo>
                <a:lnTo>
                  <a:pt x="3975636" y="0"/>
                </a:lnTo>
                <a:lnTo>
                  <a:pt x="3975636" y="37248"/>
                </a:lnTo>
                <a:lnTo>
                  <a:pt x="3823084" y="37248"/>
                </a:lnTo>
                <a:close/>
                <a:moveTo>
                  <a:pt x="3515479" y="0"/>
                </a:moveTo>
                <a:lnTo>
                  <a:pt x="3668041" y="0"/>
                </a:lnTo>
                <a:lnTo>
                  <a:pt x="3668041" y="37248"/>
                </a:lnTo>
                <a:lnTo>
                  <a:pt x="3515479" y="37248"/>
                </a:lnTo>
                <a:close/>
                <a:moveTo>
                  <a:pt x="3213366" y="0"/>
                </a:moveTo>
                <a:lnTo>
                  <a:pt x="3365918" y="0"/>
                </a:lnTo>
                <a:lnTo>
                  <a:pt x="3365918" y="37248"/>
                </a:lnTo>
                <a:lnTo>
                  <a:pt x="3213366" y="37248"/>
                </a:lnTo>
                <a:close/>
                <a:moveTo>
                  <a:pt x="2905762" y="0"/>
                </a:moveTo>
                <a:lnTo>
                  <a:pt x="3058314" y="0"/>
                </a:lnTo>
                <a:lnTo>
                  <a:pt x="3058314" y="37248"/>
                </a:lnTo>
                <a:lnTo>
                  <a:pt x="2905762" y="37248"/>
                </a:lnTo>
                <a:close/>
                <a:moveTo>
                  <a:pt x="2603652" y="0"/>
                </a:moveTo>
                <a:lnTo>
                  <a:pt x="2756214" y="0"/>
                </a:lnTo>
                <a:lnTo>
                  <a:pt x="2756214" y="37248"/>
                </a:lnTo>
                <a:lnTo>
                  <a:pt x="2603652" y="37248"/>
                </a:lnTo>
                <a:close/>
                <a:moveTo>
                  <a:pt x="2296047" y="0"/>
                </a:moveTo>
                <a:lnTo>
                  <a:pt x="2448599" y="0"/>
                </a:lnTo>
                <a:lnTo>
                  <a:pt x="2448599" y="37248"/>
                </a:lnTo>
                <a:lnTo>
                  <a:pt x="2296047" y="37248"/>
                </a:lnTo>
                <a:close/>
                <a:moveTo>
                  <a:pt x="1993934" y="0"/>
                </a:moveTo>
                <a:lnTo>
                  <a:pt x="2146496" y="0"/>
                </a:lnTo>
                <a:lnTo>
                  <a:pt x="2146496" y="37248"/>
                </a:lnTo>
                <a:lnTo>
                  <a:pt x="1993934" y="37248"/>
                </a:lnTo>
                <a:close/>
                <a:moveTo>
                  <a:pt x="1686330" y="0"/>
                </a:moveTo>
                <a:lnTo>
                  <a:pt x="1838882" y="0"/>
                </a:lnTo>
                <a:lnTo>
                  <a:pt x="1838882" y="37248"/>
                </a:lnTo>
                <a:lnTo>
                  <a:pt x="1686330" y="37248"/>
                </a:lnTo>
                <a:close/>
                <a:moveTo>
                  <a:pt x="1384220" y="0"/>
                </a:moveTo>
                <a:lnTo>
                  <a:pt x="1536772" y="0"/>
                </a:lnTo>
                <a:lnTo>
                  <a:pt x="1536772" y="37248"/>
                </a:lnTo>
                <a:lnTo>
                  <a:pt x="1384220" y="37248"/>
                </a:lnTo>
                <a:close/>
                <a:moveTo>
                  <a:pt x="1076616" y="0"/>
                </a:moveTo>
                <a:lnTo>
                  <a:pt x="1229178" y="0"/>
                </a:lnTo>
                <a:lnTo>
                  <a:pt x="1229178" y="37248"/>
                </a:lnTo>
                <a:lnTo>
                  <a:pt x="1076616" y="37248"/>
                </a:lnTo>
                <a:close/>
                <a:moveTo>
                  <a:pt x="774502" y="0"/>
                </a:moveTo>
                <a:lnTo>
                  <a:pt x="927054" y="0"/>
                </a:lnTo>
                <a:lnTo>
                  <a:pt x="927054" y="37248"/>
                </a:lnTo>
                <a:lnTo>
                  <a:pt x="774502" y="37248"/>
                </a:lnTo>
                <a:close/>
                <a:moveTo>
                  <a:pt x="466898" y="0"/>
                </a:moveTo>
                <a:lnTo>
                  <a:pt x="619450" y="0"/>
                </a:lnTo>
                <a:lnTo>
                  <a:pt x="619450" y="37248"/>
                </a:lnTo>
                <a:lnTo>
                  <a:pt x="466898" y="37248"/>
                </a:lnTo>
                <a:close/>
                <a:moveTo>
                  <a:pt x="314899" y="0"/>
                </a:moveTo>
                <a:lnTo>
                  <a:pt x="317360" y="38122"/>
                </a:lnTo>
                <a:cubicBezTo>
                  <a:pt x="270604" y="41811"/>
                  <a:pt x="225078" y="56568"/>
                  <a:pt x="184475" y="81163"/>
                </a:cubicBezTo>
                <a:lnTo>
                  <a:pt x="164788" y="50419"/>
                </a:lnTo>
                <a:cubicBezTo>
                  <a:pt x="209083" y="22135"/>
                  <a:pt x="261991" y="4919"/>
                  <a:pt x="3148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/>
          </a:p>
        </p:txBody>
      </p:sp>
      <p:sp>
        <p:nvSpPr>
          <p:cNvPr id="3" name="Freeform: Shape 121">
            <a:extLst>
              <a:ext uri="{FF2B5EF4-FFF2-40B4-BE49-F238E27FC236}">
                <a16:creationId xmlns:a16="http://schemas.microsoft.com/office/drawing/2014/main" id="{EADD181D-FD1A-036E-E148-F1B11A3C6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9424" y="4320291"/>
            <a:ext cx="4343709" cy="927064"/>
          </a:xfrm>
          <a:custGeom>
            <a:avLst/>
            <a:gdLst>
              <a:gd name="connsiteX0" fmla="*/ 0 w 4343709"/>
              <a:gd name="connsiteY0" fmla="*/ 774502 h 927064"/>
              <a:gd name="connsiteX1" fmla="*/ 37247 w 4343709"/>
              <a:gd name="connsiteY1" fmla="*/ 774502 h 927064"/>
              <a:gd name="connsiteX2" fmla="*/ 37247 w 4343709"/>
              <a:gd name="connsiteY2" fmla="*/ 927064 h 927064"/>
              <a:gd name="connsiteX3" fmla="*/ 0 w 4343709"/>
              <a:gd name="connsiteY3" fmla="*/ 927064 h 927064"/>
              <a:gd name="connsiteX4" fmla="*/ 4306461 w 4343709"/>
              <a:gd name="connsiteY4" fmla="*/ 576756 h 927064"/>
              <a:gd name="connsiteX5" fmla="*/ 4343709 w 4343709"/>
              <a:gd name="connsiteY5" fmla="*/ 576756 h 927064"/>
              <a:gd name="connsiteX6" fmla="*/ 4343709 w 4343709"/>
              <a:gd name="connsiteY6" fmla="*/ 729318 h 927064"/>
              <a:gd name="connsiteX7" fmla="*/ 4306461 w 4343709"/>
              <a:gd name="connsiteY7" fmla="*/ 729318 h 927064"/>
              <a:gd name="connsiteX8" fmla="*/ 0 w 4343709"/>
              <a:gd name="connsiteY8" fmla="*/ 472392 h 927064"/>
              <a:gd name="connsiteX9" fmla="*/ 37247 w 4343709"/>
              <a:gd name="connsiteY9" fmla="*/ 472392 h 927064"/>
              <a:gd name="connsiteX10" fmla="*/ 37247 w 4343709"/>
              <a:gd name="connsiteY10" fmla="*/ 624944 h 927064"/>
              <a:gd name="connsiteX11" fmla="*/ 0 w 4343709"/>
              <a:gd name="connsiteY11" fmla="*/ 624944 h 927064"/>
              <a:gd name="connsiteX12" fmla="*/ 4334503 w 4343709"/>
              <a:gd name="connsiteY12" fmla="*/ 269152 h 927064"/>
              <a:gd name="connsiteX13" fmla="*/ 4343609 w 4343709"/>
              <a:gd name="connsiteY13" fmla="*/ 349129 h 927064"/>
              <a:gd name="connsiteX14" fmla="*/ 4343609 w 4343709"/>
              <a:gd name="connsiteY14" fmla="*/ 421724 h 927064"/>
              <a:gd name="connsiteX15" fmla="*/ 4303281 w 4343709"/>
              <a:gd name="connsiteY15" fmla="*/ 421724 h 927064"/>
              <a:gd name="connsiteX16" fmla="*/ 4303281 w 4343709"/>
              <a:gd name="connsiteY16" fmla="*/ 349129 h 927064"/>
              <a:gd name="connsiteX17" fmla="*/ 4295475 w 4343709"/>
              <a:gd name="connsiteY17" fmla="*/ 276535 h 927064"/>
              <a:gd name="connsiteX18" fmla="*/ 55171 w 4343709"/>
              <a:gd name="connsiteY18" fmla="*/ 164788 h 927064"/>
              <a:gd name="connsiteX19" fmla="*/ 86675 w 4343709"/>
              <a:gd name="connsiteY19" fmla="*/ 186280 h 927064"/>
              <a:gd name="connsiteX20" fmla="*/ 41842 w 4343709"/>
              <a:gd name="connsiteY20" fmla="*/ 322817 h 927064"/>
              <a:gd name="connsiteX21" fmla="*/ 5491 w 4343709"/>
              <a:gd name="connsiteY21" fmla="*/ 319024 h 927064"/>
              <a:gd name="connsiteX22" fmla="*/ 55171 w 4343709"/>
              <a:gd name="connsiteY22" fmla="*/ 164788 h 927064"/>
              <a:gd name="connsiteX23" fmla="*/ 4135707 w 4343709"/>
              <a:gd name="connsiteY23" fmla="*/ 27463 h 927064"/>
              <a:gd name="connsiteX24" fmla="*/ 4261287 w 4343709"/>
              <a:gd name="connsiteY24" fmla="*/ 122413 h 927064"/>
              <a:gd name="connsiteX25" fmla="*/ 4232970 w 4343709"/>
              <a:gd name="connsiteY25" fmla="*/ 147075 h 927064"/>
              <a:gd name="connsiteX26" fmla="*/ 4119702 w 4343709"/>
              <a:gd name="connsiteY26" fmla="*/ 61990 h 927064"/>
              <a:gd name="connsiteX27" fmla="*/ 3828574 w 4343709"/>
              <a:gd name="connsiteY27" fmla="*/ 0 h 927064"/>
              <a:gd name="connsiteX28" fmla="*/ 3981136 w 4343709"/>
              <a:gd name="connsiteY28" fmla="*/ 0 h 927064"/>
              <a:gd name="connsiteX29" fmla="*/ 3981136 w 4343709"/>
              <a:gd name="connsiteY29" fmla="*/ 37248 h 927064"/>
              <a:gd name="connsiteX30" fmla="*/ 3828574 w 4343709"/>
              <a:gd name="connsiteY30" fmla="*/ 37248 h 927064"/>
              <a:gd name="connsiteX31" fmla="*/ 3520970 w 4343709"/>
              <a:gd name="connsiteY31" fmla="*/ 0 h 927064"/>
              <a:gd name="connsiteX32" fmla="*/ 3673522 w 4343709"/>
              <a:gd name="connsiteY32" fmla="*/ 0 h 927064"/>
              <a:gd name="connsiteX33" fmla="*/ 3673522 w 4343709"/>
              <a:gd name="connsiteY33" fmla="*/ 37248 h 927064"/>
              <a:gd name="connsiteX34" fmla="*/ 3520970 w 4343709"/>
              <a:gd name="connsiteY34" fmla="*/ 37248 h 927064"/>
              <a:gd name="connsiteX35" fmla="*/ 3218860 w 4343709"/>
              <a:gd name="connsiteY35" fmla="*/ 0 h 927064"/>
              <a:gd name="connsiteX36" fmla="*/ 3371412 w 4343709"/>
              <a:gd name="connsiteY36" fmla="*/ 0 h 927064"/>
              <a:gd name="connsiteX37" fmla="*/ 3371412 w 4343709"/>
              <a:gd name="connsiteY37" fmla="*/ 37248 h 927064"/>
              <a:gd name="connsiteX38" fmla="*/ 3218860 w 4343709"/>
              <a:gd name="connsiteY38" fmla="*/ 37248 h 927064"/>
              <a:gd name="connsiteX39" fmla="*/ 2911256 w 4343709"/>
              <a:gd name="connsiteY39" fmla="*/ 0 h 927064"/>
              <a:gd name="connsiteX40" fmla="*/ 3063818 w 4343709"/>
              <a:gd name="connsiteY40" fmla="*/ 0 h 927064"/>
              <a:gd name="connsiteX41" fmla="*/ 3063818 w 4343709"/>
              <a:gd name="connsiteY41" fmla="*/ 37248 h 927064"/>
              <a:gd name="connsiteX42" fmla="*/ 2911256 w 4343709"/>
              <a:gd name="connsiteY42" fmla="*/ 37248 h 927064"/>
              <a:gd name="connsiteX43" fmla="*/ 2609142 w 4343709"/>
              <a:gd name="connsiteY43" fmla="*/ 0 h 927064"/>
              <a:gd name="connsiteX44" fmla="*/ 2761694 w 4343709"/>
              <a:gd name="connsiteY44" fmla="*/ 0 h 927064"/>
              <a:gd name="connsiteX45" fmla="*/ 2761694 w 4343709"/>
              <a:gd name="connsiteY45" fmla="*/ 37248 h 927064"/>
              <a:gd name="connsiteX46" fmla="*/ 2609142 w 4343709"/>
              <a:gd name="connsiteY46" fmla="*/ 37248 h 927064"/>
              <a:gd name="connsiteX47" fmla="*/ 2301538 w 4343709"/>
              <a:gd name="connsiteY47" fmla="*/ 0 h 927064"/>
              <a:gd name="connsiteX48" fmla="*/ 2454090 w 4343709"/>
              <a:gd name="connsiteY48" fmla="*/ 0 h 927064"/>
              <a:gd name="connsiteX49" fmla="*/ 2454090 w 4343709"/>
              <a:gd name="connsiteY49" fmla="*/ 37248 h 927064"/>
              <a:gd name="connsiteX50" fmla="*/ 2301538 w 4343709"/>
              <a:gd name="connsiteY50" fmla="*/ 37248 h 927064"/>
              <a:gd name="connsiteX51" fmla="*/ 1999428 w 4343709"/>
              <a:gd name="connsiteY51" fmla="*/ 0 h 927064"/>
              <a:gd name="connsiteX52" fmla="*/ 2151990 w 4343709"/>
              <a:gd name="connsiteY52" fmla="*/ 0 h 927064"/>
              <a:gd name="connsiteX53" fmla="*/ 2151990 w 4343709"/>
              <a:gd name="connsiteY53" fmla="*/ 37248 h 927064"/>
              <a:gd name="connsiteX54" fmla="*/ 1999428 w 4343709"/>
              <a:gd name="connsiteY54" fmla="*/ 37248 h 927064"/>
              <a:gd name="connsiteX55" fmla="*/ 1691824 w 4343709"/>
              <a:gd name="connsiteY55" fmla="*/ 0 h 927064"/>
              <a:gd name="connsiteX56" fmla="*/ 1844376 w 4343709"/>
              <a:gd name="connsiteY56" fmla="*/ 0 h 927064"/>
              <a:gd name="connsiteX57" fmla="*/ 1844376 w 4343709"/>
              <a:gd name="connsiteY57" fmla="*/ 37248 h 927064"/>
              <a:gd name="connsiteX58" fmla="*/ 1691824 w 4343709"/>
              <a:gd name="connsiteY58" fmla="*/ 37248 h 927064"/>
              <a:gd name="connsiteX59" fmla="*/ 1389711 w 4343709"/>
              <a:gd name="connsiteY59" fmla="*/ 0 h 927064"/>
              <a:gd name="connsiteX60" fmla="*/ 1542273 w 4343709"/>
              <a:gd name="connsiteY60" fmla="*/ 0 h 927064"/>
              <a:gd name="connsiteX61" fmla="*/ 1542273 w 4343709"/>
              <a:gd name="connsiteY61" fmla="*/ 37248 h 927064"/>
              <a:gd name="connsiteX62" fmla="*/ 1389711 w 4343709"/>
              <a:gd name="connsiteY62" fmla="*/ 37248 h 927064"/>
              <a:gd name="connsiteX63" fmla="*/ 1082106 w 4343709"/>
              <a:gd name="connsiteY63" fmla="*/ 0 h 927064"/>
              <a:gd name="connsiteX64" fmla="*/ 1234658 w 4343709"/>
              <a:gd name="connsiteY64" fmla="*/ 0 h 927064"/>
              <a:gd name="connsiteX65" fmla="*/ 1234658 w 4343709"/>
              <a:gd name="connsiteY65" fmla="*/ 37248 h 927064"/>
              <a:gd name="connsiteX66" fmla="*/ 1082106 w 4343709"/>
              <a:gd name="connsiteY66" fmla="*/ 37248 h 927064"/>
              <a:gd name="connsiteX67" fmla="*/ 779996 w 4343709"/>
              <a:gd name="connsiteY67" fmla="*/ 0 h 927064"/>
              <a:gd name="connsiteX68" fmla="*/ 932548 w 4343709"/>
              <a:gd name="connsiteY68" fmla="*/ 0 h 927064"/>
              <a:gd name="connsiteX69" fmla="*/ 932548 w 4343709"/>
              <a:gd name="connsiteY69" fmla="*/ 37248 h 927064"/>
              <a:gd name="connsiteX70" fmla="*/ 779996 w 4343709"/>
              <a:gd name="connsiteY70" fmla="*/ 37248 h 927064"/>
              <a:gd name="connsiteX71" fmla="*/ 472392 w 4343709"/>
              <a:gd name="connsiteY71" fmla="*/ 0 h 927064"/>
              <a:gd name="connsiteX72" fmla="*/ 624954 w 4343709"/>
              <a:gd name="connsiteY72" fmla="*/ 0 h 927064"/>
              <a:gd name="connsiteX73" fmla="*/ 624954 w 4343709"/>
              <a:gd name="connsiteY73" fmla="*/ 37248 h 927064"/>
              <a:gd name="connsiteX74" fmla="*/ 472392 w 4343709"/>
              <a:gd name="connsiteY74" fmla="*/ 37248 h 927064"/>
              <a:gd name="connsiteX75" fmla="*/ 320390 w 4343709"/>
              <a:gd name="connsiteY75" fmla="*/ 0 h 927064"/>
              <a:gd name="connsiteX76" fmla="*/ 322850 w 4343709"/>
              <a:gd name="connsiteY76" fmla="*/ 38122 h 927064"/>
              <a:gd name="connsiteX77" fmla="*/ 189966 w 4343709"/>
              <a:gd name="connsiteY77" fmla="*/ 81163 h 927064"/>
              <a:gd name="connsiteX78" fmla="*/ 170279 w 4343709"/>
              <a:gd name="connsiteY78" fmla="*/ 50419 h 927064"/>
              <a:gd name="connsiteX79" fmla="*/ 320390 w 4343709"/>
              <a:gd name="connsiteY79" fmla="*/ 0 h 92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4343709" h="927064">
                <a:moveTo>
                  <a:pt x="0" y="774502"/>
                </a:moveTo>
                <a:lnTo>
                  <a:pt x="37247" y="774502"/>
                </a:lnTo>
                <a:lnTo>
                  <a:pt x="37247" y="927064"/>
                </a:lnTo>
                <a:lnTo>
                  <a:pt x="0" y="927064"/>
                </a:lnTo>
                <a:close/>
                <a:moveTo>
                  <a:pt x="4306461" y="576756"/>
                </a:moveTo>
                <a:lnTo>
                  <a:pt x="4343709" y="576756"/>
                </a:lnTo>
                <a:lnTo>
                  <a:pt x="4343709" y="729318"/>
                </a:lnTo>
                <a:lnTo>
                  <a:pt x="4306461" y="729318"/>
                </a:lnTo>
                <a:close/>
                <a:moveTo>
                  <a:pt x="0" y="472392"/>
                </a:moveTo>
                <a:lnTo>
                  <a:pt x="37247" y="472392"/>
                </a:lnTo>
                <a:lnTo>
                  <a:pt x="37247" y="624944"/>
                </a:lnTo>
                <a:lnTo>
                  <a:pt x="0" y="624944"/>
                </a:lnTo>
                <a:close/>
                <a:moveTo>
                  <a:pt x="4334503" y="269152"/>
                </a:moveTo>
                <a:cubicBezTo>
                  <a:pt x="4339707" y="294991"/>
                  <a:pt x="4343609" y="322060"/>
                  <a:pt x="4343609" y="349129"/>
                </a:cubicBezTo>
                <a:lnTo>
                  <a:pt x="4343609" y="421724"/>
                </a:lnTo>
                <a:lnTo>
                  <a:pt x="4303281" y="421724"/>
                </a:lnTo>
                <a:lnTo>
                  <a:pt x="4303281" y="349129"/>
                </a:lnTo>
                <a:cubicBezTo>
                  <a:pt x="4303281" y="325751"/>
                  <a:pt x="4301980" y="301143"/>
                  <a:pt x="4295475" y="276535"/>
                </a:cubicBezTo>
                <a:close/>
                <a:moveTo>
                  <a:pt x="55171" y="164788"/>
                </a:moveTo>
                <a:lnTo>
                  <a:pt x="86675" y="186280"/>
                </a:lnTo>
                <a:cubicBezTo>
                  <a:pt x="61229" y="228000"/>
                  <a:pt x="46689" y="273512"/>
                  <a:pt x="41842" y="322817"/>
                </a:cubicBezTo>
                <a:lnTo>
                  <a:pt x="5491" y="319024"/>
                </a:lnTo>
                <a:cubicBezTo>
                  <a:pt x="10338" y="264662"/>
                  <a:pt x="27302" y="211565"/>
                  <a:pt x="55171" y="164788"/>
                </a:cubicBezTo>
                <a:close/>
                <a:moveTo>
                  <a:pt x="4135707" y="27463"/>
                </a:moveTo>
                <a:cubicBezTo>
                  <a:pt x="4184954" y="48426"/>
                  <a:pt x="4228045" y="81720"/>
                  <a:pt x="4261287" y="122413"/>
                </a:cubicBezTo>
                <a:lnTo>
                  <a:pt x="4232970" y="147075"/>
                </a:lnTo>
                <a:cubicBezTo>
                  <a:pt x="4202191" y="110082"/>
                  <a:pt x="4164024" y="81720"/>
                  <a:pt x="4119702" y="61990"/>
                </a:cubicBezTo>
                <a:close/>
                <a:moveTo>
                  <a:pt x="3828574" y="0"/>
                </a:moveTo>
                <a:lnTo>
                  <a:pt x="3981136" y="0"/>
                </a:lnTo>
                <a:lnTo>
                  <a:pt x="3981136" y="37248"/>
                </a:lnTo>
                <a:lnTo>
                  <a:pt x="3828574" y="37248"/>
                </a:lnTo>
                <a:close/>
                <a:moveTo>
                  <a:pt x="3520970" y="0"/>
                </a:moveTo>
                <a:lnTo>
                  <a:pt x="3673522" y="0"/>
                </a:lnTo>
                <a:lnTo>
                  <a:pt x="3673522" y="37248"/>
                </a:lnTo>
                <a:lnTo>
                  <a:pt x="3520970" y="37248"/>
                </a:lnTo>
                <a:close/>
                <a:moveTo>
                  <a:pt x="3218860" y="0"/>
                </a:moveTo>
                <a:lnTo>
                  <a:pt x="3371412" y="0"/>
                </a:lnTo>
                <a:lnTo>
                  <a:pt x="3371412" y="37248"/>
                </a:lnTo>
                <a:lnTo>
                  <a:pt x="3218860" y="37248"/>
                </a:lnTo>
                <a:close/>
                <a:moveTo>
                  <a:pt x="2911256" y="0"/>
                </a:moveTo>
                <a:lnTo>
                  <a:pt x="3063818" y="0"/>
                </a:lnTo>
                <a:lnTo>
                  <a:pt x="3063818" y="37248"/>
                </a:lnTo>
                <a:lnTo>
                  <a:pt x="2911256" y="37248"/>
                </a:lnTo>
                <a:close/>
                <a:moveTo>
                  <a:pt x="2609142" y="0"/>
                </a:moveTo>
                <a:lnTo>
                  <a:pt x="2761694" y="0"/>
                </a:lnTo>
                <a:lnTo>
                  <a:pt x="2761694" y="37248"/>
                </a:lnTo>
                <a:lnTo>
                  <a:pt x="2609142" y="37248"/>
                </a:lnTo>
                <a:close/>
                <a:moveTo>
                  <a:pt x="2301538" y="0"/>
                </a:moveTo>
                <a:lnTo>
                  <a:pt x="2454090" y="0"/>
                </a:lnTo>
                <a:lnTo>
                  <a:pt x="2454090" y="37248"/>
                </a:lnTo>
                <a:lnTo>
                  <a:pt x="2301538" y="37248"/>
                </a:lnTo>
                <a:close/>
                <a:moveTo>
                  <a:pt x="1999428" y="0"/>
                </a:moveTo>
                <a:lnTo>
                  <a:pt x="2151990" y="0"/>
                </a:lnTo>
                <a:lnTo>
                  <a:pt x="2151990" y="37248"/>
                </a:lnTo>
                <a:lnTo>
                  <a:pt x="1999428" y="37248"/>
                </a:lnTo>
                <a:close/>
                <a:moveTo>
                  <a:pt x="1691824" y="0"/>
                </a:moveTo>
                <a:lnTo>
                  <a:pt x="1844376" y="0"/>
                </a:lnTo>
                <a:lnTo>
                  <a:pt x="1844376" y="37248"/>
                </a:lnTo>
                <a:lnTo>
                  <a:pt x="1691824" y="37248"/>
                </a:lnTo>
                <a:close/>
                <a:moveTo>
                  <a:pt x="1389711" y="0"/>
                </a:moveTo>
                <a:lnTo>
                  <a:pt x="1542273" y="0"/>
                </a:lnTo>
                <a:lnTo>
                  <a:pt x="1542273" y="37248"/>
                </a:lnTo>
                <a:lnTo>
                  <a:pt x="1389711" y="37248"/>
                </a:lnTo>
                <a:close/>
                <a:moveTo>
                  <a:pt x="1082106" y="0"/>
                </a:moveTo>
                <a:lnTo>
                  <a:pt x="1234658" y="0"/>
                </a:lnTo>
                <a:lnTo>
                  <a:pt x="1234658" y="37248"/>
                </a:lnTo>
                <a:lnTo>
                  <a:pt x="1082106" y="37248"/>
                </a:lnTo>
                <a:close/>
                <a:moveTo>
                  <a:pt x="779996" y="0"/>
                </a:moveTo>
                <a:lnTo>
                  <a:pt x="932548" y="0"/>
                </a:lnTo>
                <a:lnTo>
                  <a:pt x="932548" y="37248"/>
                </a:lnTo>
                <a:lnTo>
                  <a:pt x="779996" y="37248"/>
                </a:lnTo>
                <a:close/>
                <a:moveTo>
                  <a:pt x="472392" y="0"/>
                </a:moveTo>
                <a:lnTo>
                  <a:pt x="624954" y="0"/>
                </a:lnTo>
                <a:lnTo>
                  <a:pt x="624954" y="37248"/>
                </a:lnTo>
                <a:lnTo>
                  <a:pt x="472392" y="37248"/>
                </a:lnTo>
                <a:close/>
                <a:moveTo>
                  <a:pt x="320390" y="0"/>
                </a:moveTo>
                <a:lnTo>
                  <a:pt x="322850" y="38122"/>
                </a:lnTo>
                <a:cubicBezTo>
                  <a:pt x="276095" y="41811"/>
                  <a:pt x="230569" y="56568"/>
                  <a:pt x="189966" y="81163"/>
                </a:cubicBezTo>
                <a:lnTo>
                  <a:pt x="170279" y="50419"/>
                </a:lnTo>
                <a:cubicBezTo>
                  <a:pt x="215804" y="22135"/>
                  <a:pt x="267482" y="4919"/>
                  <a:pt x="32039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/>
          </a:p>
        </p:txBody>
      </p:sp>
      <p:sp>
        <p:nvSpPr>
          <p:cNvPr id="4" name="Freeform: Shape 120">
            <a:extLst>
              <a:ext uri="{FF2B5EF4-FFF2-40B4-BE49-F238E27FC236}">
                <a16:creationId xmlns:a16="http://schemas.microsoft.com/office/drawing/2014/main" id="{BFBF636B-15A1-D2DC-0847-139AA9619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5885" y="9796747"/>
            <a:ext cx="4343629" cy="1234709"/>
          </a:xfrm>
          <a:custGeom>
            <a:avLst/>
            <a:gdLst>
              <a:gd name="connsiteX0" fmla="*/ 3718716 w 4343629"/>
              <a:gd name="connsiteY0" fmla="*/ 1197459 h 1234709"/>
              <a:gd name="connsiteX1" fmla="*/ 3871278 w 4343629"/>
              <a:gd name="connsiteY1" fmla="*/ 1197459 h 1234709"/>
              <a:gd name="connsiteX2" fmla="*/ 3871278 w 4343629"/>
              <a:gd name="connsiteY2" fmla="*/ 1234709 h 1234709"/>
              <a:gd name="connsiteX3" fmla="*/ 3718716 w 4343629"/>
              <a:gd name="connsiteY3" fmla="*/ 1234709 h 1234709"/>
              <a:gd name="connsiteX4" fmla="*/ 3411112 w 4343629"/>
              <a:gd name="connsiteY4" fmla="*/ 1197459 h 1234709"/>
              <a:gd name="connsiteX5" fmla="*/ 3563664 w 4343629"/>
              <a:gd name="connsiteY5" fmla="*/ 1197459 h 1234709"/>
              <a:gd name="connsiteX6" fmla="*/ 3563664 w 4343629"/>
              <a:gd name="connsiteY6" fmla="*/ 1234709 h 1234709"/>
              <a:gd name="connsiteX7" fmla="*/ 3411112 w 4343629"/>
              <a:gd name="connsiteY7" fmla="*/ 1234709 h 1234709"/>
              <a:gd name="connsiteX8" fmla="*/ 3109002 w 4343629"/>
              <a:gd name="connsiteY8" fmla="*/ 1197459 h 1234709"/>
              <a:gd name="connsiteX9" fmla="*/ 3261564 w 4343629"/>
              <a:gd name="connsiteY9" fmla="*/ 1197459 h 1234709"/>
              <a:gd name="connsiteX10" fmla="*/ 3261564 w 4343629"/>
              <a:gd name="connsiteY10" fmla="*/ 1234709 h 1234709"/>
              <a:gd name="connsiteX11" fmla="*/ 3109002 w 4343629"/>
              <a:gd name="connsiteY11" fmla="*/ 1234709 h 1234709"/>
              <a:gd name="connsiteX12" fmla="*/ 2806889 w 4343629"/>
              <a:gd name="connsiteY12" fmla="*/ 1197459 h 1234709"/>
              <a:gd name="connsiteX13" fmla="*/ 2959441 w 4343629"/>
              <a:gd name="connsiteY13" fmla="*/ 1197459 h 1234709"/>
              <a:gd name="connsiteX14" fmla="*/ 2959441 w 4343629"/>
              <a:gd name="connsiteY14" fmla="*/ 1234709 h 1234709"/>
              <a:gd name="connsiteX15" fmla="*/ 2806889 w 4343629"/>
              <a:gd name="connsiteY15" fmla="*/ 1234709 h 1234709"/>
              <a:gd name="connsiteX16" fmla="*/ 2499285 w 4343629"/>
              <a:gd name="connsiteY16" fmla="*/ 1197459 h 1234709"/>
              <a:gd name="connsiteX17" fmla="*/ 2651837 w 4343629"/>
              <a:gd name="connsiteY17" fmla="*/ 1197459 h 1234709"/>
              <a:gd name="connsiteX18" fmla="*/ 2651837 w 4343629"/>
              <a:gd name="connsiteY18" fmla="*/ 1234709 h 1234709"/>
              <a:gd name="connsiteX19" fmla="*/ 2499285 w 4343629"/>
              <a:gd name="connsiteY19" fmla="*/ 1234709 h 1234709"/>
              <a:gd name="connsiteX20" fmla="*/ 2191680 w 4343629"/>
              <a:gd name="connsiteY20" fmla="*/ 1197459 h 1234709"/>
              <a:gd name="connsiteX21" fmla="*/ 2344242 w 4343629"/>
              <a:gd name="connsiteY21" fmla="*/ 1197459 h 1234709"/>
              <a:gd name="connsiteX22" fmla="*/ 2344242 w 4343629"/>
              <a:gd name="connsiteY22" fmla="*/ 1234709 h 1234709"/>
              <a:gd name="connsiteX23" fmla="*/ 2191680 w 4343629"/>
              <a:gd name="connsiteY23" fmla="*/ 1234709 h 1234709"/>
              <a:gd name="connsiteX24" fmla="*/ 1889570 w 4343629"/>
              <a:gd name="connsiteY24" fmla="*/ 1197459 h 1234709"/>
              <a:gd name="connsiteX25" fmla="*/ 2042122 w 4343629"/>
              <a:gd name="connsiteY25" fmla="*/ 1197459 h 1234709"/>
              <a:gd name="connsiteX26" fmla="*/ 2042122 w 4343629"/>
              <a:gd name="connsiteY26" fmla="*/ 1234709 h 1234709"/>
              <a:gd name="connsiteX27" fmla="*/ 1889570 w 4343629"/>
              <a:gd name="connsiteY27" fmla="*/ 1234709 h 1234709"/>
              <a:gd name="connsiteX28" fmla="*/ 1587457 w 4343629"/>
              <a:gd name="connsiteY28" fmla="*/ 1197459 h 1234709"/>
              <a:gd name="connsiteX29" fmla="*/ 1740009 w 4343629"/>
              <a:gd name="connsiteY29" fmla="*/ 1197459 h 1234709"/>
              <a:gd name="connsiteX30" fmla="*/ 1740009 w 4343629"/>
              <a:gd name="connsiteY30" fmla="*/ 1234709 h 1234709"/>
              <a:gd name="connsiteX31" fmla="*/ 1587457 w 4343629"/>
              <a:gd name="connsiteY31" fmla="*/ 1234709 h 1234709"/>
              <a:gd name="connsiteX32" fmla="*/ 1279853 w 4343629"/>
              <a:gd name="connsiteY32" fmla="*/ 1197459 h 1234709"/>
              <a:gd name="connsiteX33" fmla="*/ 1432415 w 4343629"/>
              <a:gd name="connsiteY33" fmla="*/ 1197459 h 1234709"/>
              <a:gd name="connsiteX34" fmla="*/ 1432415 w 4343629"/>
              <a:gd name="connsiteY34" fmla="*/ 1234709 h 1234709"/>
              <a:gd name="connsiteX35" fmla="*/ 1279853 w 4343629"/>
              <a:gd name="connsiteY35" fmla="*/ 1234709 h 1234709"/>
              <a:gd name="connsiteX36" fmla="*/ 977743 w 4343629"/>
              <a:gd name="connsiteY36" fmla="*/ 1197459 h 1234709"/>
              <a:gd name="connsiteX37" fmla="*/ 1130295 w 4343629"/>
              <a:gd name="connsiteY37" fmla="*/ 1197459 h 1234709"/>
              <a:gd name="connsiteX38" fmla="*/ 1130295 w 4343629"/>
              <a:gd name="connsiteY38" fmla="*/ 1234709 h 1234709"/>
              <a:gd name="connsiteX39" fmla="*/ 977743 w 4343629"/>
              <a:gd name="connsiteY39" fmla="*/ 1234709 h 1234709"/>
              <a:gd name="connsiteX40" fmla="*/ 670139 w 4343629"/>
              <a:gd name="connsiteY40" fmla="*/ 1197459 h 1234709"/>
              <a:gd name="connsiteX41" fmla="*/ 822701 w 4343629"/>
              <a:gd name="connsiteY41" fmla="*/ 1197459 h 1234709"/>
              <a:gd name="connsiteX42" fmla="*/ 822701 w 4343629"/>
              <a:gd name="connsiteY42" fmla="*/ 1234709 h 1234709"/>
              <a:gd name="connsiteX43" fmla="*/ 670139 w 4343629"/>
              <a:gd name="connsiteY43" fmla="*/ 1234709 h 1234709"/>
              <a:gd name="connsiteX44" fmla="*/ 368025 w 4343629"/>
              <a:gd name="connsiteY44" fmla="*/ 1197459 h 1234709"/>
              <a:gd name="connsiteX45" fmla="*/ 520577 w 4343629"/>
              <a:gd name="connsiteY45" fmla="*/ 1197459 h 1234709"/>
              <a:gd name="connsiteX46" fmla="*/ 520577 w 4343629"/>
              <a:gd name="connsiteY46" fmla="*/ 1234709 h 1234709"/>
              <a:gd name="connsiteX47" fmla="*/ 368025 w 4343629"/>
              <a:gd name="connsiteY47" fmla="*/ 1234709 h 1234709"/>
              <a:gd name="connsiteX48" fmla="*/ 4158631 w 4343629"/>
              <a:gd name="connsiteY48" fmla="*/ 1148025 h 1234709"/>
              <a:gd name="connsiteX49" fmla="*/ 4178859 w 4343629"/>
              <a:gd name="connsiteY49" fmla="*/ 1179528 h 1234709"/>
              <a:gd name="connsiteX50" fmla="*/ 4024623 w 4343629"/>
              <a:gd name="connsiteY50" fmla="*/ 1229205 h 1234709"/>
              <a:gd name="connsiteX51" fmla="*/ 4020830 w 4343629"/>
              <a:gd name="connsiteY51" fmla="*/ 1191644 h 1234709"/>
              <a:gd name="connsiteX52" fmla="*/ 4158631 w 4343629"/>
              <a:gd name="connsiteY52" fmla="*/ 1148025 h 1234709"/>
              <a:gd name="connsiteX53" fmla="*/ 110710 w 4343629"/>
              <a:gd name="connsiteY53" fmla="*/ 1082109 h 1234709"/>
              <a:gd name="connsiteX54" fmla="*/ 223978 w 4343629"/>
              <a:gd name="connsiteY54" fmla="*/ 1165961 h 1234709"/>
              <a:gd name="connsiteX55" fmla="*/ 207973 w 4343629"/>
              <a:gd name="connsiteY55" fmla="*/ 1201721 h 1234709"/>
              <a:gd name="connsiteX56" fmla="*/ 82393 w 4343629"/>
              <a:gd name="connsiteY56" fmla="*/ 1106771 h 1234709"/>
              <a:gd name="connsiteX57" fmla="*/ 4302526 w 4343629"/>
              <a:gd name="connsiteY57" fmla="*/ 917321 h 1234709"/>
              <a:gd name="connsiteX58" fmla="*/ 4338190 w 4343629"/>
              <a:gd name="connsiteY58" fmla="*/ 921012 h 1234709"/>
              <a:gd name="connsiteX59" fmla="*/ 4288999 w 4343629"/>
              <a:gd name="connsiteY59" fmla="*/ 1069893 h 1234709"/>
              <a:gd name="connsiteX60" fmla="*/ 4257024 w 4343629"/>
              <a:gd name="connsiteY60" fmla="*/ 1050206 h 1234709"/>
              <a:gd name="connsiteX61" fmla="*/ 4302526 w 4343629"/>
              <a:gd name="connsiteY61" fmla="*/ 917321 h 1234709"/>
              <a:gd name="connsiteX62" fmla="*/ 0 w 4343629"/>
              <a:gd name="connsiteY62" fmla="*/ 812954 h 1234709"/>
              <a:gd name="connsiteX63" fmla="*/ 39295 w 4343629"/>
              <a:gd name="connsiteY63" fmla="*/ 812954 h 1234709"/>
              <a:gd name="connsiteX64" fmla="*/ 39295 w 4343629"/>
              <a:gd name="connsiteY64" fmla="*/ 887545 h 1234709"/>
              <a:gd name="connsiteX65" fmla="*/ 48168 w 4343629"/>
              <a:gd name="connsiteY65" fmla="*/ 962137 h 1234709"/>
              <a:gd name="connsiteX66" fmla="*/ 11408 w 4343629"/>
              <a:gd name="connsiteY66" fmla="*/ 970987 h 1234709"/>
              <a:gd name="connsiteX67" fmla="*/ 0 w 4343629"/>
              <a:gd name="connsiteY67" fmla="*/ 887545 h 1234709"/>
              <a:gd name="connsiteX68" fmla="*/ 4306462 w 4343629"/>
              <a:gd name="connsiteY68" fmla="*/ 615208 h 1234709"/>
              <a:gd name="connsiteX69" fmla="*/ 4343629 w 4343629"/>
              <a:gd name="connsiteY69" fmla="*/ 615208 h 1234709"/>
              <a:gd name="connsiteX70" fmla="*/ 4343629 w 4343629"/>
              <a:gd name="connsiteY70" fmla="*/ 767760 h 1234709"/>
              <a:gd name="connsiteX71" fmla="*/ 4306462 w 4343629"/>
              <a:gd name="connsiteY71" fmla="*/ 767760 h 1234709"/>
              <a:gd name="connsiteX72" fmla="*/ 0 w 4343629"/>
              <a:gd name="connsiteY72" fmla="*/ 505350 h 1234709"/>
              <a:gd name="connsiteX73" fmla="*/ 37248 w 4343629"/>
              <a:gd name="connsiteY73" fmla="*/ 505350 h 1234709"/>
              <a:gd name="connsiteX74" fmla="*/ 37248 w 4343629"/>
              <a:gd name="connsiteY74" fmla="*/ 657912 h 1234709"/>
              <a:gd name="connsiteX75" fmla="*/ 0 w 4343629"/>
              <a:gd name="connsiteY75" fmla="*/ 657912 h 1234709"/>
              <a:gd name="connsiteX76" fmla="*/ 4306462 w 4343629"/>
              <a:gd name="connsiteY76" fmla="*/ 307604 h 1234709"/>
              <a:gd name="connsiteX77" fmla="*/ 4343629 w 4343629"/>
              <a:gd name="connsiteY77" fmla="*/ 307604 h 1234709"/>
              <a:gd name="connsiteX78" fmla="*/ 4343629 w 4343629"/>
              <a:gd name="connsiteY78" fmla="*/ 460156 h 1234709"/>
              <a:gd name="connsiteX79" fmla="*/ 4306462 w 4343629"/>
              <a:gd name="connsiteY79" fmla="*/ 460156 h 1234709"/>
              <a:gd name="connsiteX80" fmla="*/ 0 w 4343629"/>
              <a:gd name="connsiteY80" fmla="*/ 203240 h 1234709"/>
              <a:gd name="connsiteX81" fmla="*/ 37248 w 4343629"/>
              <a:gd name="connsiteY81" fmla="*/ 203240 h 1234709"/>
              <a:gd name="connsiteX82" fmla="*/ 37248 w 4343629"/>
              <a:gd name="connsiteY82" fmla="*/ 355792 h 1234709"/>
              <a:gd name="connsiteX83" fmla="*/ 0 w 4343629"/>
              <a:gd name="connsiteY83" fmla="*/ 355792 h 1234709"/>
              <a:gd name="connsiteX84" fmla="*/ 4306462 w 4343629"/>
              <a:gd name="connsiteY84" fmla="*/ 0 h 1234709"/>
              <a:gd name="connsiteX85" fmla="*/ 4343629 w 4343629"/>
              <a:gd name="connsiteY85" fmla="*/ 0 h 1234709"/>
              <a:gd name="connsiteX86" fmla="*/ 4343629 w 4343629"/>
              <a:gd name="connsiteY86" fmla="*/ 152562 h 1234709"/>
              <a:gd name="connsiteX87" fmla="*/ 4306462 w 4343629"/>
              <a:gd name="connsiteY87" fmla="*/ 152562 h 1234709"/>
              <a:gd name="connsiteX88" fmla="*/ 0 w 4343629"/>
              <a:gd name="connsiteY88" fmla="*/ 0 h 1234709"/>
              <a:gd name="connsiteX89" fmla="*/ 37248 w 4343629"/>
              <a:gd name="connsiteY89" fmla="*/ 0 h 1234709"/>
              <a:gd name="connsiteX90" fmla="*/ 37248 w 4343629"/>
              <a:gd name="connsiteY90" fmla="*/ 48137 h 1234709"/>
              <a:gd name="connsiteX91" fmla="*/ 0 w 4343629"/>
              <a:gd name="connsiteY91" fmla="*/ 48137 h 1234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4343629" h="1234709">
                <a:moveTo>
                  <a:pt x="3718716" y="1197459"/>
                </a:moveTo>
                <a:lnTo>
                  <a:pt x="3871278" y="1197459"/>
                </a:lnTo>
                <a:lnTo>
                  <a:pt x="3871278" y="1234709"/>
                </a:lnTo>
                <a:lnTo>
                  <a:pt x="3718716" y="1234709"/>
                </a:lnTo>
                <a:close/>
                <a:moveTo>
                  <a:pt x="3411112" y="1197459"/>
                </a:moveTo>
                <a:lnTo>
                  <a:pt x="3563664" y="1197459"/>
                </a:lnTo>
                <a:lnTo>
                  <a:pt x="3563664" y="1234709"/>
                </a:lnTo>
                <a:lnTo>
                  <a:pt x="3411112" y="1234709"/>
                </a:lnTo>
                <a:close/>
                <a:moveTo>
                  <a:pt x="3109002" y="1197459"/>
                </a:moveTo>
                <a:lnTo>
                  <a:pt x="3261564" y="1197459"/>
                </a:lnTo>
                <a:lnTo>
                  <a:pt x="3261564" y="1234709"/>
                </a:lnTo>
                <a:lnTo>
                  <a:pt x="3109002" y="1234709"/>
                </a:lnTo>
                <a:close/>
                <a:moveTo>
                  <a:pt x="2806889" y="1197459"/>
                </a:moveTo>
                <a:lnTo>
                  <a:pt x="2959441" y="1197459"/>
                </a:lnTo>
                <a:lnTo>
                  <a:pt x="2959441" y="1234709"/>
                </a:lnTo>
                <a:lnTo>
                  <a:pt x="2806889" y="1234709"/>
                </a:lnTo>
                <a:close/>
                <a:moveTo>
                  <a:pt x="2499285" y="1197459"/>
                </a:moveTo>
                <a:lnTo>
                  <a:pt x="2651837" y="1197459"/>
                </a:lnTo>
                <a:lnTo>
                  <a:pt x="2651837" y="1234709"/>
                </a:lnTo>
                <a:lnTo>
                  <a:pt x="2499285" y="1234709"/>
                </a:lnTo>
                <a:close/>
                <a:moveTo>
                  <a:pt x="2191680" y="1197459"/>
                </a:moveTo>
                <a:lnTo>
                  <a:pt x="2344242" y="1197459"/>
                </a:lnTo>
                <a:lnTo>
                  <a:pt x="2344242" y="1234709"/>
                </a:lnTo>
                <a:lnTo>
                  <a:pt x="2191680" y="1234709"/>
                </a:lnTo>
                <a:close/>
                <a:moveTo>
                  <a:pt x="1889570" y="1197459"/>
                </a:moveTo>
                <a:lnTo>
                  <a:pt x="2042122" y="1197459"/>
                </a:lnTo>
                <a:lnTo>
                  <a:pt x="2042122" y="1234709"/>
                </a:lnTo>
                <a:lnTo>
                  <a:pt x="1889570" y="1234709"/>
                </a:lnTo>
                <a:close/>
                <a:moveTo>
                  <a:pt x="1587457" y="1197459"/>
                </a:moveTo>
                <a:lnTo>
                  <a:pt x="1740009" y="1197459"/>
                </a:lnTo>
                <a:lnTo>
                  <a:pt x="1740009" y="1234709"/>
                </a:lnTo>
                <a:lnTo>
                  <a:pt x="1587457" y="1234709"/>
                </a:lnTo>
                <a:close/>
                <a:moveTo>
                  <a:pt x="1279853" y="1197459"/>
                </a:moveTo>
                <a:lnTo>
                  <a:pt x="1432415" y="1197459"/>
                </a:lnTo>
                <a:lnTo>
                  <a:pt x="1432415" y="1234709"/>
                </a:lnTo>
                <a:lnTo>
                  <a:pt x="1279853" y="1234709"/>
                </a:lnTo>
                <a:close/>
                <a:moveTo>
                  <a:pt x="977743" y="1197459"/>
                </a:moveTo>
                <a:lnTo>
                  <a:pt x="1130295" y="1197459"/>
                </a:lnTo>
                <a:lnTo>
                  <a:pt x="1130295" y="1234709"/>
                </a:lnTo>
                <a:lnTo>
                  <a:pt x="977743" y="1234709"/>
                </a:lnTo>
                <a:close/>
                <a:moveTo>
                  <a:pt x="670139" y="1197459"/>
                </a:moveTo>
                <a:lnTo>
                  <a:pt x="822701" y="1197459"/>
                </a:lnTo>
                <a:lnTo>
                  <a:pt x="822701" y="1234709"/>
                </a:lnTo>
                <a:lnTo>
                  <a:pt x="670139" y="1234709"/>
                </a:lnTo>
                <a:close/>
                <a:moveTo>
                  <a:pt x="368025" y="1197459"/>
                </a:moveTo>
                <a:lnTo>
                  <a:pt x="520577" y="1197459"/>
                </a:lnTo>
                <a:lnTo>
                  <a:pt x="520577" y="1234709"/>
                </a:lnTo>
                <a:lnTo>
                  <a:pt x="368025" y="1234709"/>
                </a:lnTo>
                <a:close/>
                <a:moveTo>
                  <a:pt x="4158631" y="1148025"/>
                </a:moveTo>
                <a:lnTo>
                  <a:pt x="4178859" y="1179528"/>
                </a:lnTo>
                <a:cubicBezTo>
                  <a:pt x="4132082" y="1207396"/>
                  <a:pt x="4078985" y="1224359"/>
                  <a:pt x="4024623" y="1229205"/>
                </a:cubicBezTo>
                <a:lnTo>
                  <a:pt x="4020830" y="1191644"/>
                </a:lnTo>
                <a:cubicBezTo>
                  <a:pt x="4070135" y="1186798"/>
                  <a:pt x="4116911" y="1173470"/>
                  <a:pt x="4158631" y="1148025"/>
                </a:cubicBezTo>
                <a:close/>
                <a:moveTo>
                  <a:pt x="110710" y="1082109"/>
                </a:moveTo>
                <a:cubicBezTo>
                  <a:pt x="140258" y="1117869"/>
                  <a:pt x="179656" y="1147464"/>
                  <a:pt x="223978" y="1165961"/>
                </a:cubicBezTo>
                <a:lnTo>
                  <a:pt x="207973" y="1201721"/>
                </a:lnTo>
                <a:cubicBezTo>
                  <a:pt x="159957" y="1179525"/>
                  <a:pt x="115635" y="1147464"/>
                  <a:pt x="82393" y="1106771"/>
                </a:cubicBezTo>
                <a:close/>
                <a:moveTo>
                  <a:pt x="4302526" y="917321"/>
                </a:moveTo>
                <a:lnTo>
                  <a:pt x="4338190" y="921012"/>
                </a:lnTo>
                <a:cubicBezTo>
                  <a:pt x="4334501" y="972690"/>
                  <a:pt x="4317284" y="1025598"/>
                  <a:pt x="4288999" y="1069893"/>
                </a:cubicBezTo>
                <a:lnTo>
                  <a:pt x="4257024" y="1050206"/>
                </a:lnTo>
                <a:cubicBezTo>
                  <a:pt x="4282850" y="1009602"/>
                  <a:pt x="4297607" y="964077"/>
                  <a:pt x="4302526" y="917321"/>
                </a:cubicBezTo>
                <a:close/>
                <a:moveTo>
                  <a:pt x="0" y="812954"/>
                </a:moveTo>
                <a:lnTo>
                  <a:pt x="39295" y="812954"/>
                </a:lnTo>
                <a:lnTo>
                  <a:pt x="39295" y="887545"/>
                </a:lnTo>
                <a:cubicBezTo>
                  <a:pt x="39295" y="912831"/>
                  <a:pt x="41830" y="938116"/>
                  <a:pt x="48168" y="962137"/>
                </a:cubicBezTo>
                <a:lnTo>
                  <a:pt x="11408" y="970987"/>
                </a:lnTo>
                <a:cubicBezTo>
                  <a:pt x="5071" y="944437"/>
                  <a:pt x="0" y="916623"/>
                  <a:pt x="0" y="887545"/>
                </a:cubicBezTo>
                <a:close/>
                <a:moveTo>
                  <a:pt x="4306462" y="615208"/>
                </a:moveTo>
                <a:lnTo>
                  <a:pt x="4343629" y="615208"/>
                </a:lnTo>
                <a:lnTo>
                  <a:pt x="4343629" y="767760"/>
                </a:lnTo>
                <a:lnTo>
                  <a:pt x="4306462" y="767760"/>
                </a:lnTo>
                <a:close/>
                <a:moveTo>
                  <a:pt x="0" y="505350"/>
                </a:moveTo>
                <a:lnTo>
                  <a:pt x="37248" y="505350"/>
                </a:lnTo>
                <a:lnTo>
                  <a:pt x="37248" y="657912"/>
                </a:lnTo>
                <a:lnTo>
                  <a:pt x="0" y="657912"/>
                </a:lnTo>
                <a:close/>
                <a:moveTo>
                  <a:pt x="4306462" y="307604"/>
                </a:moveTo>
                <a:lnTo>
                  <a:pt x="4343629" y="307604"/>
                </a:lnTo>
                <a:lnTo>
                  <a:pt x="4343629" y="460156"/>
                </a:lnTo>
                <a:lnTo>
                  <a:pt x="4306462" y="460156"/>
                </a:lnTo>
                <a:close/>
                <a:moveTo>
                  <a:pt x="0" y="203240"/>
                </a:moveTo>
                <a:lnTo>
                  <a:pt x="37248" y="203240"/>
                </a:lnTo>
                <a:lnTo>
                  <a:pt x="37248" y="355792"/>
                </a:lnTo>
                <a:lnTo>
                  <a:pt x="0" y="355792"/>
                </a:lnTo>
                <a:close/>
                <a:moveTo>
                  <a:pt x="4306462" y="0"/>
                </a:moveTo>
                <a:lnTo>
                  <a:pt x="4343629" y="0"/>
                </a:lnTo>
                <a:lnTo>
                  <a:pt x="4343629" y="152562"/>
                </a:lnTo>
                <a:lnTo>
                  <a:pt x="4306462" y="152562"/>
                </a:lnTo>
                <a:close/>
                <a:moveTo>
                  <a:pt x="0" y="0"/>
                </a:moveTo>
                <a:lnTo>
                  <a:pt x="37248" y="0"/>
                </a:lnTo>
                <a:lnTo>
                  <a:pt x="37248" y="48137"/>
                </a:lnTo>
                <a:lnTo>
                  <a:pt x="0" y="4813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/>
          </a:p>
        </p:txBody>
      </p:sp>
      <p:sp>
        <p:nvSpPr>
          <p:cNvPr id="5" name="Freeform: Shape 119">
            <a:extLst>
              <a:ext uri="{FF2B5EF4-FFF2-40B4-BE49-F238E27FC236}">
                <a16:creationId xmlns:a16="http://schemas.microsoft.com/office/drawing/2014/main" id="{00C2DA98-EA5C-BD49-0A06-07A93DBA22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73314" y="9796747"/>
            <a:ext cx="4343674" cy="1234709"/>
          </a:xfrm>
          <a:custGeom>
            <a:avLst/>
            <a:gdLst>
              <a:gd name="connsiteX0" fmla="*/ 3718720 w 4343674"/>
              <a:gd name="connsiteY0" fmla="*/ 1197459 h 1234709"/>
              <a:gd name="connsiteX1" fmla="*/ 3871282 w 4343674"/>
              <a:gd name="connsiteY1" fmla="*/ 1197459 h 1234709"/>
              <a:gd name="connsiteX2" fmla="*/ 3871282 w 4343674"/>
              <a:gd name="connsiteY2" fmla="*/ 1234709 h 1234709"/>
              <a:gd name="connsiteX3" fmla="*/ 3718720 w 4343674"/>
              <a:gd name="connsiteY3" fmla="*/ 1234709 h 1234709"/>
              <a:gd name="connsiteX4" fmla="*/ 3411114 w 4343674"/>
              <a:gd name="connsiteY4" fmla="*/ 1197459 h 1234709"/>
              <a:gd name="connsiteX5" fmla="*/ 3563666 w 4343674"/>
              <a:gd name="connsiteY5" fmla="*/ 1197459 h 1234709"/>
              <a:gd name="connsiteX6" fmla="*/ 3563666 w 4343674"/>
              <a:gd name="connsiteY6" fmla="*/ 1234709 h 1234709"/>
              <a:gd name="connsiteX7" fmla="*/ 3411114 w 4343674"/>
              <a:gd name="connsiteY7" fmla="*/ 1234709 h 1234709"/>
              <a:gd name="connsiteX8" fmla="*/ 3109002 w 4343674"/>
              <a:gd name="connsiteY8" fmla="*/ 1197459 h 1234709"/>
              <a:gd name="connsiteX9" fmla="*/ 3261554 w 4343674"/>
              <a:gd name="connsiteY9" fmla="*/ 1197459 h 1234709"/>
              <a:gd name="connsiteX10" fmla="*/ 3261554 w 4343674"/>
              <a:gd name="connsiteY10" fmla="*/ 1234709 h 1234709"/>
              <a:gd name="connsiteX11" fmla="*/ 3109002 w 4343674"/>
              <a:gd name="connsiteY11" fmla="*/ 1234709 h 1234709"/>
              <a:gd name="connsiteX12" fmla="*/ 2801398 w 4343674"/>
              <a:gd name="connsiteY12" fmla="*/ 1197459 h 1234709"/>
              <a:gd name="connsiteX13" fmla="*/ 2953960 w 4343674"/>
              <a:gd name="connsiteY13" fmla="*/ 1197459 h 1234709"/>
              <a:gd name="connsiteX14" fmla="*/ 2953960 w 4343674"/>
              <a:gd name="connsiteY14" fmla="*/ 1234709 h 1234709"/>
              <a:gd name="connsiteX15" fmla="*/ 2801398 w 4343674"/>
              <a:gd name="connsiteY15" fmla="*/ 1234709 h 1234709"/>
              <a:gd name="connsiteX16" fmla="*/ 2499288 w 4343674"/>
              <a:gd name="connsiteY16" fmla="*/ 1197459 h 1234709"/>
              <a:gd name="connsiteX17" fmla="*/ 2651840 w 4343674"/>
              <a:gd name="connsiteY17" fmla="*/ 1197459 h 1234709"/>
              <a:gd name="connsiteX18" fmla="*/ 2651840 w 4343674"/>
              <a:gd name="connsiteY18" fmla="*/ 1234709 h 1234709"/>
              <a:gd name="connsiteX19" fmla="*/ 2499288 w 4343674"/>
              <a:gd name="connsiteY19" fmla="*/ 1234709 h 1234709"/>
              <a:gd name="connsiteX20" fmla="*/ 2191684 w 4343674"/>
              <a:gd name="connsiteY20" fmla="*/ 1197459 h 1234709"/>
              <a:gd name="connsiteX21" fmla="*/ 2344236 w 4343674"/>
              <a:gd name="connsiteY21" fmla="*/ 1197459 h 1234709"/>
              <a:gd name="connsiteX22" fmla="*/ 2344236 w 4343674"/>
              <a:gd name="connsiteY22" fmla="*/ 1234709 h 1234709"/>
              <a:gd name="connsiteX23" fmla="*/ 2191684 w 4343674"/>
              <a:gd name="connsiteY23" fmla="*/ 1234709 h 1234709"/>
              <a:gd name="connsiteX24" fmla="*/ 1889570 w 4343674"/>
              <a:gd name="connsiteY24" fmla="*/ 1197459 h 1234709"/>
              <a:gd name="connsiteX25" fmla="*/ 2042132 w 4343674"/>
              <a:gd name="connsiteY25" fmla="*/ 1197459 h 1234709"/>
              <a:gd name="connsiteX26" fmla="*/ 2042132 w 4343674"/>
              <a:gd name="connsiteY26" fmla="*/ 1234709 h 1234709"/>
              <a:gd name="connsiteX27" fmla="*/ 1889570 w 4343674"/>
              <a:gd name="connsiteY27" fmla="*/ 1234709 h 1234709"/>
              <a:gd name="connsiteX28" fmla="*/ 1587462 w 4343674"/>
              <a:gd name="connsiteY28" fmla="*/ 1197459 h 1234709"/>
              <a:gd name="connsiteX29" fmla="*/ 1740012 w 4343674"/>
              <a:gd name="connsiteY29" fmla="*/ 1197459 h 1234709"/>
              <a:gd name="connsiteX30" fmla="*/ 1740012 w 4343674"/>
              <a:gd name="connsiteY30" fmla="*/ 1234709 h 1234709"/>
              <a:gd name="connsiteX31" fmla="*/ 1587462 w 4343674"/>
              <a:gd name="connsiteY31" fmla="*/ 1234709 h 1234709"/>
              <a:gd name="connsiteX32" fmla="*/ 1279856 w 4343674"/>
              <a:gd name="connsiteY32" fmla="*/ 1197459 h 1234709"/>
              <a:gd name="connsiteX33" fmla="*/ 1432418 w 4343674"/>
              <a:gd name="connsiteY33" fmla="*/ 1197459 h 1234709"/>
              <a:gd name="connsiteX34" fmla="*/ 1432418 w 4343674"/>
              <a:gd name="connsiteY34" fmla="*/ 1234709 h 1234709"/>
              <a:gd name="connsiteX35" fmla="*/ 1279856 w 4343674"/>
              <a:gd name="connsiteY35" fmla="*/ 1234709 h 1234709"/>
              <a:gd name="connsiteX36" fmla="*/ 977742 w 4343674"/>
              <a:gd name="connsiteY36" fmla="*/ 1197459 h 1234709"/>
              <a:gd name="connsiteX37" fmla="*/ 1130294 w 4343674"/>
              <a:gd name="connsiteY37" fmla="*/ 1197459 h 1234709"/>
              <a:gd name="connsiteX38" fmla="*/ 1130294 w 4343674"/>
              <a:gd name="connsiteY38" fmla="*/ 1234709 h 1234709"/>
              <a:gd name="connsiteX39" fmla="*/ 977742 w 4343674"/>
              <a:gd name="connsiteY39" fmla="*/ 1234709 h 1234709"/>
              <a:gd name="connsiteX40" fmla="*/ 670138 w 4343674"/>
              <a:gd name="connsiteY40" fmla="*/ 1197459 h 1234709"/>
              <a:gd name="connsiteX41" fmla="*/ 822690 w 4343674"/>
              <a:gd name="connsiteY41" fmla="*/ 1197459 h 1234709"/>
              <a:gd name="connsiteX42" fmla="*/ 822690 w 4343674"/>
              <a:gd name="connsiteY42" fmla="*/ 1234709 h 1234709"/>
              <a:gd name="connsiteX43" fmla="*/ 670138 w 4343674"/>
              <a:gd name="connsiteY43" fmla="*/ 1234709 h 1234709"/>
              <a:gd name="connsiteX44" fmla="*/ 362534 w 4343674"/>
              <a:gd name="connsiteY44" fmla="*/ 1197459 h 1234709"/>
              <a:gd name="connsiteX45" fmla="*/ 515096 w 4343674"/>
              <a:gd name="connsiteY45" fmla="*/ 1197459 h 1234709"/>
              <a:gd name="connsiteX46" fmla="*/ 515096 w 4343674"/>
              <a:gd name="connsiteY46" fmla="*/ 1234709 h 1234709"/>
              <a:gd name="connsiteX47" fmla="*/ 362534 w 4343674"/>
              <a:gd name="connsiteY47" fmla="*/ 1234709 h 1234709"/>
              <a:gd name="connsiteX48" fmla="*/ 4158634 w 4343674"/>
              <a:gd name="connsiteY48" fmla="*/ 1148025 h 1234709"/>
              <a:gd name="connsiteX49" fmla="*/ 4178862 w 4343674"/>
              <a:gd name="connsiteY49" fmla="*/ 1179528 h 1234709"/>
              <a:gd name="connsiteX50" fmla="*/ 4024622 w 4343674"/>
              <a:gd name="connsiteY50" fmla="*/ 1229205 h 1234709"/>
              <a:gd name="connsiteX51" fmla="*/ 4020830 w 4343674"/>
              <a:gd name="connsiteY51" fmla="*/ 1191644 h 1234709"/>
              <a:gd name="connsiteX52" fmla="*/ 4158634 w 4343674"/>
              <a:gd name="connsiteY52" fmla="*/ 1148025 h 1234709"/>
              <a:gd name="connsiteX53" fmla="*/ 111944 w 4343674"/>
              <a:gd name="connsiteY53" fmla="*/ 1082109 h 1234709"/>
              <a:gd name="connsiteX54" fmla="*/ 223981 w 4343674"/>
              <a:gd name="connsiteY54" fmla="*/ 1166825 h 1234709"/>
              <a:gd name="connsiteX55" fmla="*/ 209207 w 4343674"/>
              <a:gd name="connsiteY55" fmla="*/ 1201708 h 1234709"/>
              <a:gd name="connsiteX56" fmla="*/ 82396 w 4343674"/>
              <a:gd name="connsiteY56" fmla="*/ 1107025 h 1234709"/>
              <a:gd name="connsiteX57" fmla="*/ 4300646 w 4343674"/>
              <a:gd name="connsiteY57" fmla="*/ 917321 h 1234709"/>
              <a:gd name="connsiteX58" fmla="*/ 4338208 w 4343674"/>
              <a:gd name="connsiteY58" fmla="*/ 921012 h 1234709"/>
              <a:gd name="connsiteX59" fmla="*/ 4288530 w 4343674"/>
              <a:gd name="connsiteY59" fmla="*/ 1069893 h 1234709"/>
              <a:gd name="connsiteX60" fmla="*/ 4257026 w 4343674"/>
              <a:gd name="connsiteY60" fmla="*/ 1050206 h 1234709"/>
              <a:gd name="connsiteX61" fmla="*/ 4300646 w 4343674"/>
              <a:gd name="connsiteY61" fmla="*/ 917321 h 1234709"/>
              <a:gd name="connsiteX62" fmla="*/ 0 w 4343674"/>
              <a:gd name="connsiteY62" fmla="*/ 812954 h 1234709"/>
              <a:gd name="connsiteX63" fmla="*/ 39297 w 4343674"/>
              <a:gd name="connsiteY63" fmla="*/ 812954 h 1234709"/>
              <a:gd name="connsiteX64" fmla="*/ 39297 w 4343674"/>
              <a:gd name="connsiteY64" fmla="*/ 887545 h 1234709"/>
              <a:gd name="connsiteX65" fmla="*/ 48170 w 4343674"/>
              <a:gd name="connsiteY65" fmla="*/ 962137 h 1234709"/>
              <a:gd name="connsiteX66" fmla="*/ 10141 w 4343674"/>
              <a:gd name="connsiteY66" fmla="*/ 970987 h 1234709"/>
              <a:gd name="connsiteX67" fmla="*/ 0 w 4343674"/>
              <a:gd name="connsiteY67" fmla="*/ 887545 h 1234709"/>
              <a:gd name="connsiteX68" fmla="*/ 4306462 w 4343674"/>
              <a:gd name="connsiteY68" fmla="*/ 615208 h 1234709"/>
              <a:gd name="connsiteX69" fmla="*/ 4343674 w 4343674"/>
              <a:gd name="connsiteY69" fmla="*/ 615208 h 1234709"/>
              <a:gd name="connsiteX70" fmla="*/ 4343674 w 4343674"/>
              <a:gd name="connsiteY70" fmla="*/ 767760 h 1234709"/>
              <a:gd name="connsiteX71" fmla="*/ 4306462 w 4343674"/>
              <a:gd name="connsiteY71" fmla="*/ 767760 h 1234709"/>
              <a:gd name="connsiteX72" fmla="*/ 0 w 4343674"/>
              <a:gd name="connsiteY72" fmla="*/ 505350 h 1234709"/>
              <a:gd name="connsiteX73" fmla="*/ 37250 w 4343674"/>
              <a:gd name="connsiteY73" fmla="*/ 505350 h 1234709"/>
              <a:gd name="connsiteX74" fmla="*/ 37250 w 4343674"/>
              <a:gd name="connsiteY74" fmla="*/ 657912 h 1234709"/>
              <a:gd name="connsiteX75" fmla="*/ 0 w 4343674"/>
              <a:gd name="connsiteY75" fmla="*/ 657912 h 1234709"/>
              <a:gd name="connsiteX76" fmla="*/ 4306462 w 4343674"/>
              <a:gd name="connsiteY76" fmla="*/ 307604 h 1234709"/>
              <a:gd name="connsiteX77" fmla="*/ 4343674 w 4343674"/>
              <a:gd name="connsiteY77" fmla="*/ 307604 h 1234709"/>
              <a:gd name="connsiteX78" fmla="*/ 4343674 w 4343674"/>
              <a:gd name="connsiteY78" fmla="*/ 460156 h 1234709"/>
              <a:gd name="connsiteX79" fmla="*/ 4306462 w 4343674"/>
              <a:gd name="connsiteY79" fmla="*/ 460156 h 1234709"/>
              <a:gd name="connsiteX80" fmla="*/ 0 w 4343674"/>
              <a:gd name="connsiteY80" fmla="*/ 203240 h 1234709"/>
              <a:gd name="connsiteX81" fmla="*/ 37250 w 4343674"/>
              <a:gd name="connsiteY81" fmla="*/ 203240 h 1234709"/>
              <a:gd name="connsiteX82" fmla="*/ 37250 w 4343674"/>
              <a:gd name="connsiteY82" fmla="*/ 355792 h 1234709"/>
              <a:gd name="connsiteX83" fmla="*/ 0 w 4343674"/>
              <a:gd name="connsiteY83" fmla="*/ 355792 h 1234709"/>
              <a:gd name="connsiteX84" fmla="*/ 4306462 w 4343674"/>
              <a:gd name="connsiteY84" fmla="*/ 0 h 1234709"/>
              <a:gd name="connsiteX85" fmla="*/ 4343674 w 4343674"/>
              <a:gd name="connsiteY85" fmla="*/ 0 h 1234709"/>
              <a:gd name="connsiteX86" fmla="*/ 4343674 w 4343674"/>
              <a:gd name="connsiteY86" fmla="*/ 152562 h 1234709"/>
              <a:gd name="connsiteX87" fmla="*/ 4306462 w 4343674"/>
              <a:gd name="connsiteY87" fmla="*/ 152562 h 1234709"/>
              <a:gd name="connsiteX88" fmla="*/ 0 w 4343674"/>
              <a:gd name="connsiteY88" fmla="*/ 0 h 1234709"/>
              <a:gd name="connsiteX89" fmla="*/ 37250 w 4343674"/>
              <a:gd name="connsiteY89" fmla="*/ 0 h 1234709"/>
              <a:gd name="connsiteX90" fmla="*/ 37250 w 4343674"/>
              <a:gd name="connsiteY90" fmla="*/ 48137 h 1234709"/>
              <a:gd name="connsiteX91" fmla="*/ 0 w 4343674"/>
              <a:gd name="connsiteY91" fmla="*/ 48137 h 1234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4343674" h="1234709">
                <a:moveTo>
                  <a:pt x="3718720" y="1197459"/>
                </a:moveTo>
                <a:lnTo>
                  <a:pt x="3871282" y="1197459"/>
                </a:lnTo>
                <a:lnTo>
                  <a:pt x="3871282" y="1234709"/>
                </a:lnTo>
                <a:lnTo>
                  <a:pt x="3718720" y="1234709"/>
                </a:lnTo>
                <a:close/>
                <a:moveTo>
                  <a:pt x="3411114" y="1197459"/>
                </a:moveTo>
                <a:lnTo>
                  <a:pt x="3563666" y="1197459"/>
                </a:lnTo>
                <a:lnTo>
                  <a:pt x="3563666" y="1234709"/>
                </a:lnTo>
                <a:lnTo>
                  <a:pt x="3411114" y="1234709"/>
                </a:lnTo>
                <a:close/>
                <a:moveTo>
                  <a:pt x="3109002" y="1197459"/>
                </a:moveTo>
                <a:lnTo>
                  <a:pt x="3261554" y="1197459"/>
                </a:lnTo>
                <a:lnTo>
                  <a:pt x="3261554" y="1234709"/>
                </a:lnTo>
                <a:lnTo>
                  <a:pt x="3109002" y="1234709"/>
                </a:lnTo>
                <a:close/>
                <a:moveTo>
                  <a:pt x="2801398" y="1197459"/>
                </a:moveTo>
                <a:lnTo>
                  <a:pt x="2953960" y="1197459"/>
                </a:lnTo>
                <a:lnTo>
                  <a:pt x="2953960" y="1234709"/>
                </a:lnTo>
                <a:lnTo>
                  <a:pt x="2801398" y="1234709"/>
                </a:lnTo>
                <a:close/>
                <a:moveTo>
                  <a:pt x="2499288" y="1197459"/>
                </a:moveTo>
                <a:lnTo>
                  <a:pt x="2651840" y="1197459"/>
                </a:lnTo>
                <a:lnTo>
                  <a:pt x="2651840" y="1234709"/>
                </a:lnTo>
                <a:lnTo>
                  <a:pt x="2499288" y="1234709"/>
                </a:lnTo>
                <a:close/>
                <a:moveTo>
                  <a:pt x="2191684" y="1197459"/>
                </a:moveTo>
                <a:lnTo>
                  <a:pt x="2344236" y="1197459"/>
                </a:lnTo>
                <a:lnTo>
                  <a:pt x="2344236" y="1234709"/>
                </a:lnTo>
                <a:lnTo>
                  <a:pt x="2191684" y="1234709"/>
                </a:lnTo>
                <a:close/>
                <a:moveTo>
                  <a:pt x="1889570" y="1197459"/>
                </a:moveTo>
                <a:lnTo>
                  <a:pt x="2042132" y="1197459"/>
                </a:lnTo>
                <a:lnTo>
                  <a:pt x="2042132" y="1234709"/>
                </a:lnTo>
                <a:lnTo>
                  <a:pt x="1889570" y="1234709"/>
                </a:lnTo>
                <a:close/>
                <a:moveTo>
                  <a:pt x="1587462" y="1197459"/>
                </a:moveTo>
                <a:lnTo>
                  <a:pt x="1740012" y="1197459"/>
                </a:lnTo>
                <a:lnTo>
                  <a:pt x="1740012" y="1234709"/>
                </a:lnTo>
                <a:lnTo>
                  <a:pt x="1587462" y="1234709"/>
                </a:lnTo>
                <a:close/>
                <a:moveTo>
                  <a:pt x="1279856" y="1197459"/>
                </a:moveTo>
                <a:lnTo>
                  <a:pt x="1432418" y="1197459"/>
                </a:lnTo>
                <a:lnTo>
                  <a:pt x="1432418" y="1234709"/>
                </a:lnTo>
                <a:lnTo>
                  <a:pt x="1279856" y="1234709"/>
                </a:lnTo>
                <a:close/>
                <a:moveTo>
                  <a:pt x="977742" y="1197459"/>
                </a:moveTo>
                <a:lnTo>
                  <a:pt x="1130294" y="1197459"/>
                </a:lnTo>
                <a:lnTo>
                  <a:pt x="1130294" y="1234709"/>
                </a:lnTo>
                <a:lnTo>
                  <a:pt x="977742" y="1234709"/>
                </a:lnTo>
                <a:close/>
                <a:moveTo>
                  <a:pt x="670138" y="1197459"/>
                </a:moveTo>
                <a:lnTo>
                  <a:pt x="822690" y="1197459"/>
                </a:lnTo>
                <a:lnTo>
                  <a:pt x="822690" y="1234709"/>
                </a:lnTo>
                <a:lnTo>
                  <a:pt x="670138" y="1234709"/>
                </a:lnTo>
                <a:close/>
                <a:moveTo>
                  <a:pt x="362534" y="1197459"/>
                </a:moveTo>
                <a:lnTo>
                  <a:pt x="515096" y="1197459"/>
                </a:lnTo>
                <a:lnTo>
                  <a:pt x="515096" y="1234709"/>
                </a:lnTo>
                <a:lnTo>
                  <a:pt x="362534" y="1234709"/>
                </a:lnTo>
                <a:close/>
                <a:moveTo>
                  <a:pt x="4158634" y="1148025"/>
                </a:moveTo>
                <a:lnTo>
                  <a:pt x="4178862" y="1179528"/>
                </a:lnTo>
                <a:cubicBezTo>
                  <a:pt x="4132086" y="1207396"/>
                  <a:pt x="4078986" y="1224359"/>
                  <a:pt x="4024622" y="1229205"/>
                </a:cubicBezTo>
                <a:lnTo>
                  <a:pt x="4020830" y="1191644"/>
                </a:lnTo>
                <a:cubicBezTo>
                  <a:pt x="4068872" y="1186798"/>
                  <a:pt x="4116914" y="1172258"/>
                  <a:pt x="4158634" y="1148025"/>
                </a:cubicBezTo>
                <a:close/>
                <a:moveTo>
                  <a:pt x="111944" y="1082109"/>
                </a:moveTo>
                <a:cubicBezTo>
                  <a:pt x="141492" y="1118238"/>
                  <a:pt x="180890" y="1148138"/>
                  <a:pt x="223981" y="1166825"/>
                </a:cubicBezTo>
                <a:lnTo>
                  <a:pt x="209207" y="1201708"/>
                </a:lnTo>
                <a:cubicBezTo>
                  <a:pt x="159960" y="1180529"/>
                  <a:pt x="116869" y="1148138"/>
                  <a:pt x="82396" y="1107025"/>
                </a:cubicBezTo>
                <a:close/>
                <a:moveTo>
                  <a:pt x="4300646" y="917321"/>
                </a:moveTo>
                <a:lnTo>
                  <a:pt x="4338208" y="921012"/>
                </a:lnTo>
                <a:cubicBezTo>
                  <a:pt x="4333360" y="972690"/>
                  <a:pt x="4316398" y="1025598"/>
                  <a:pt x="4288530" y="1069893"/>
                </a:cubicBezTo>
                <a:lnTo>
                  <a:pt x="4257026" y="1050206"/>
                </a:lnTo>
                <a:cubicBezTo>
                  <a:pt x="4281260" y="1010833"/>
                  <a:pt x="4297012" y="964077"/>
                  <a:pt x="4300646" y="917321"/>
                </a:cubicBezTo>
                <a:close/>
                <a:moveTo>
                  <a:pt x="0" y="812954"/>
                </a:moveTo>
                <a:lnTo>
                  <a:pt x="39297" y="812954"/>
                </a:lnTo>
                <a:lnTo>
                  <a:pt x="39297" y="887545"/>
                </a:lnTo>
                <a:cubicBezTo>
                  <a:pt x="39297" y="912831"/>
                  <a:pt x="41832" y="938116"/>
                  <a:pt x="48170" y="962137"/>
                </a:cubicBezTo>
                <a:lnTo>
                  <a:pt x="10141" y="970987"/>
                </a:lnTo>
                <a:cubicBezTo>
                  <a:pt x="3803" y="944437"/>
                  <a:pt x="0" y="916623"/>
                  <a:pt x="0" y="887545"/>
                </a:cubicBezTo>
                <a:close/>
                <a:moveTo>
                  <a:pt x="4306462" y="615208"/>
                </a:moveTo>
                <a:lnTo>
                  <a:pt x="4343674" y="615208"/>
                </a:lnTo>
                <a:lnTo>
                  <a:pt x="4343674" y="767760"/>
                </a:lnTo>
                <a:lnTo>
                  <a:pt x="4306462" y="767760"/>
                </a:lnTo>
                <a:close/>
                <a:moveTo>
                  <a:pt x="0" y="505350"/>
                </a:moveTo>
                <a:lnTo>
                  <a:pt x="37250" y="505350"/>
                </a:lnTo>
                <a:lnTo>
                  <a:pt x="37250" y="657912"/>
                </a:lnTo>
                <a:lnTo>
                  <a:pt x="0" y="657912"/>
                </a:lnTo>
                <a:close/>
                <a:moveTo>
                  <a:pt x="4306462" y="307604"/>
                </a:moveTo>
                <a:lnTo>
                  <a:pt x="4343674" y="307604"/>
                </a:lnTo>
                <a:lnTo>
                  <a:pt x="4343674" y="460156"/>
                </a:lnTo>
                <a:lnTo>
                  <a:pt x="4306462" y="460156"/>
                </a:lnTo>
                <a:close/>
                <a:moveTo>
                  <a:pt x="0" y="203240"/>
                </a:moveTo>
                <a:lnTo>
                  <a:pt x="37250" y="203240"/>
                </a:lnTo>
                <a:lnTo>
                  <a:pt x="37250" y="355792"/>
                </a:lnTo>
                <a:lnTo>
                  <a:pt x="0" y="355792"/>
                </a:lnTo>
                <a:close/>
                <a:moveTo>
                  <a:pt x="4306462" y="0"/>
                </a:moveTo>
                <a:lnTo>
                  <a:pt x="4343674" y="0"/>
                </a:lnTo>
                <a:lnTo>
                  <a:pt x="4343674" y="152562"/>
                </a:lnTo>
                <a:lnTo>
                  <a:pt x="4306462" y="152562"/>
                </a:lnTo>
                <a:close/>
                <a:moveTo>
                  <a:pt x="0" y="0"/>
                </a:moveTo>
                <a:lnTo>
                  <a:pt x="37250" y="0"/>
                </a:lnTo>
                <a:lnTo>
                  <a:pt x="37250" y="48137"/>
                </a:lnTo>
                <a:lnTo>
                  <a:pt x="0" y="4813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DD958CC9-8804-348A-22DF-A4D3BF3F2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9424" y="9796747"/>
            <a:ext cx="38449" cy="1213940"/>
          </a:xfrm>
          <a:custGeom>
            <a:avLst/>
            <a:gdLst>
              <a:gd name="T0" fmla="*/ 31 w 32"/>
              <a:gd name="T1" fmla="*/ 974 h 975"/>
              <a:gd name="T2" fmla="*/ 0 w 32"/>
              <a:gd name="T3" fmla="*/ 974 h 975"/>
              <a:gd name="T4" fmla="*/ 0 w 32"/>
              <a:gd name="T5" fmla="*/ 0 h 975"/>
              <a:gd name="T6" fmla="*/ 31 w 32"/>
              <a:gd name="T7" fmla="*/ 0 h 975"/>
              <a:gd name="T8" fmla="*/ 31 w 32"/>
              <a:gd name="T9" fmla="*/ 974 h 9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" h="975">
                <a:moveTo>
                  <a:pt x="31" y="974"/>
                </a:moveTo>
                <a:lnTo>
                  <a:pt x="0" y="974"/>
                </a:lnTo>
                <a:lnTo>
                  <a:pt x="0" y="0"/>
                </a:lnTo>
                <a:lnTo>
                  <a:pt x="31" y="0"/>
                </a:lnTo>
                <a:lnTo>
                  <a:pt x="31" y="974"/>
                </a:lnTo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05A30641-76A6-1FB8-DC41-6D5E0061D2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1678" y="10790970"/>
            <a:ext cx="439435" cy="439435"/>
          </a:xfrm>
          <a:custGeom>
            <a:avLst/>
            <a:gdLst>
              <a:gd name="T0" fmla="*/ 353 w 354"/>
              <a:gd name="T1" fmla="*/ 177 h 354"/>
              <a:gd name="T2" fmla="*/ 353 w 354"/>
              <a:gd name="T3" fmla="*/ 177 h 354"/>
              <a:gd name="T4" fmla="*/ 176 w 354"/>
              <a:gd name="T5" fmla="*/ 353 h 354"/>
              <a:gd name="T6" fmla="*/ 176 w 354"/>
              <a:gd name="T7" fmla="*/ 353 h 354"/>
              <a:gd name="T8" fmla="*/ 0 w 354"/>
              <a:gd name="T9" fmla="*/ 177 h 354"/>
              <a:gd name="T10" fmla="*/ 0 w 354"/>
              <a:gd name="T11" fmla="*/ 177 h 354"/>
              <a:gd name="T12" fmla="*/ 176 w 354"/>
              <a:gd name="T13" fmla="*/ 0 h 354"/>
              <a:gd name="T14" fmla="*/ 176 w 354"/>
              <a:gd name="T15" fmla="*/ 0 h 354"/>
              <a:gd name="T16" fmla="*/ 353 w 354"/>
              <a:gd name="T17" fmla="*/ 177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54" h="354">
                <a:moveTo>
                  <a:pt x="353" y="177"/>
                </a:moveTo>
                <a:lnTo>
                  <a:pt x="353" y="177"/>
                </a:lnTo>
                <a:cubicBezTo>
                  <a:pt x="353" y="274"/>
                  <a:pt x="274" y="353"/>
                  <a:pt x="176" y="353"/>
                </a:cubicBezTo>
                <a:lnTo>
                  <a:pt x="176" y="353"/>
                </a:lnTo>
                <a:cubicBezTo>
                  <a:pt x="79" y="353"/>
                  <a:pt x="0" y="274"/>
                  <a:pt x="0" y="177"/>
                </a:cubicBezTo>
                <a:lnTo>
                  <a:pt x="0" y="177"/>
                </a:lnTo>
                <a:cubicBezTo>
                  <a:pt x="0" y="79"/>
                  <a:pt x="79" y="0"/>
                  <a:pt x="176" y="0"/>
                </a:cubicBezTo>
                <a:lnTo>
                  <a:pt x="176" y="0"/>
                </a:lnTo>
                <a:cubicBezTo>
                  <a:pt x="274" y="0"/>
                  <a:pt x="353" y="79"/>
                  <a:pt x="353" y="177"/>
                </a:cubicBezTo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E5F7FADB-5B76-EB19-643F-84871BDB2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79776" y="4336769"/>
            <a:ext cx="38452" cy="1213940"/>
          </a:xfrm>
          <a:custGeom>
            <a:avLst/>
            <a:gdLst>
              <a:gd name="T0" fmla="*/ 30 w 31"/>
              <a:gd name="T1" fmla="*/ 973 h 974"/>
              <a:gd name="T2" fmla="*/ 0 w 31"/>
              <a:gd name="T3" fmla="*/ 973 h 974"/>
              <a:gd name="T4" fmla="*/ 0 w 31"/>
              <a:gd name="T5" fmla="*/ 0 h 974"/>
              <a:gd name="T6" fmla="*/ 30 w 31"/>
              <a:gd name="T7" fmla="*/ 0 h 974"/>
              <a:gd name="T8" fmla="*/ 30 w 31"/>
              <a:gd name="T9" fmla="*/ 973 h 9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974">
                <a:moveTo>
                  <a:pt x="30" y="973"/>
                </a:moveTo>
                <a:lnTo>
                  <a:pt x="0" y="973"/>
                </a:lnTo>
                <a:lnTo>
                  <a:pt x="0" y="0"/>
                </a:lnTo>
                <a:lnTo>
                  <a:pt x="30" y="0"/>
                </a:lnTo>
                <a:lnTo>
                  <a:pt x="30" y="973"/>
                </a:lnTo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7499571D-B5C5-5FBC-D914-89F4487E4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6539" y="4117052"/>
            <a:ext cx="439435" cy="444929"/>
          </a:xfrm>
          <a:custGeom>
            <a:avLst/>
            <a:gdLst>
              <a:gd name="T0" fmla="*/ 0 w 354"/>
              <a:gd name="T1" fmla="*/ 177 h 355"/>
              <a:gd name="T2" fmla="*/ 0 w 354"/>
              <a:gd name="T3" fmla="*/ 177 h 355"/>
              <a:gd name="T4" fmla="*/ 176 w 354"/>
              <a:gd name="T5" fmla="*/ 0 h 355"/>
              <a:gd name="T6" fmla="*/ 176 w 354"/>
              <a:gd name="T7" fmla="*/ 0 h 355"/>
              <a:gd name="T8" fmla="*/ 353 w 354"/>
              <a:gd name="T9" fmla="*/ 177 h 355"/>
              <a:gd name="T10" fmla="*/ 353 w 354"/>
              <a:gd name="T11" fmla="*/ 177 h 355"/>
              <a:gd name="T12" fmla="*/ 176 w 354"/>
              <a:gd name="T13" fmla="*/ 354 h 355"/>
              <a:gd name="T14" fmla="*/ 176 w 354"/>
              <a:gd name="T15" fmla="*/ 354 h 355"/>
              <a:gd name="T16" fmla="*/ 0 w 354"/>
              <a:gd name="T17" fmla="*/ 177 h 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54" h="355">
                <a:moveTo>
                  <a:pt x="0" y="177"/>
                </a:moveTo>
                <a:lnTo>
                  <a:pt x="0" y="177"/>
                </a:lnTo>
                <a:cubicBezTo>
                  <a:pt x="0" y="79"/>
                  <a:pt x="79" y="0"/>
                  <a:pt x="176" y="0"/>
                </a:cubicBezTo>
                <a:lnTo>
                  <a:pt x="176" y="0"/>
                </a:lnTo>
                <a:cubicBezTo>
                  <a:pt x="274" y="0"/>
                  <a:pt x="353" y="79"/>
                  <a:pt x="353" y="177"/>
                </a:cubicBezTo>
                <a:lnTo>
                  <a:pt x="353" y="177"/>
                </a:lnTo>
                <a:cubicBezTo>
                  <a:pt x="353" y="274"/>
                  <a:pt x="274" y="354"/>
                  <a:pt x="176" y="354"/>
                </a:cubicBezTo>
                <a:lnTo>
                  <a:pt x="176" y="354"/>
                </a:lnTo>
                <a:cubicBezTo>
                  <a:pt x="79" y="354"/>
                  <a:pt x="0" y="274"/>
                  <a:pt x="0" y="177"/>
                </a:cubicBezTo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60DCA8D0-C296-050A-8CD6-B09766B15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4994" y="5550709"/>
            <a:ext cx="3482521" cy="4251532"/>
          </a:xfrm>
          <a:custGeom>
            <a:avLst/>
            <a:gdLst>
              <a:gd name="T0" fmla="*/ 2752 w 2794"/>
              <a:gd name="T1" fmla="*/ 3089 h 3411"/>
              <a:gd name="T2" fmla="*/ 2752 w 2794"/>
              <a:gd name="T3" fmla="*/ 3089 h 3411"/>
              <a:gd name="T4" fmla="*/ 2471 w 2794"/>
              <a:gd name="T5" fmla="*/ 3370 h 3411"/>
              <a:gd name="T6" fmla="*/ 321 w 2794"/>
              <a:gd name="T7" fmla="*/ 3370 h 3411"/>
              <a:gd name="T8" fmla="*/ 321 w 2794"/>
              <a:gd name="T9" fmla="*/ 3370 h 3411"/>
              <a:gd name="T10" fmla="*/ 41 w 2794"/>
              <a:gd name="T11" fmla="*/ 3089 h 3411"/>
              <a:gd name="T12" fmla="*/ 41 w 2794"/>
              <a:gd name="T13" fmla="*/ 935 h 3411"/>
              <a:gd name="T14" fmla="*/ 2752 w 2794"/>
              <a:gd name="T15" fmla="*/ 935 h 3411"/>
              <a:gd name="T16" fmla="*/ 2752 w 2794"/>
              <a:gd name="T17" fmla="*/ 3089 h 3411"/>
              <a:gd name="T18" fmla="*/ 2471 w 2794"/>
              <a:gd name="T19" fmla="*/ 0 h 3411"/>
              <a:gd name="T20" fmla="*/ 1725 w 2794"/>
              <a:gd name="T21" fmla="*/ 0 h 3411"/>
              <a:gd name="T22" fmla="*/ 1725 w 2794"/>
              <a:gd name="T23" fmla="*/ 0 h 3411"/>
              <a:gd name="T24" fmla="*/ 1396 w 2794"/>
              <a:gd name="T25" fmla="*/ 239 h 3411"/>
              <a:gd name="T26" fmla="*/ 1396 w 2794"/>
              <a:gd name="T27" fmla="*/ 239 h 3411"/>
              <a:gd name="T28" fmla="*/ 1067 w 2794"/>
              <a:gd name="T29" fmla="*/ 0 h 3411"/>
              <a:gd name="T30" fmla="*/ 321 w 2794"/>
              <a:gd name="T31" fmla="*/ 0 h 3411"/>
              <a:gd name="T32" fmla="*/ 321 w 2794"/>
              <a:gd name="T33" fmla="*/ 0 h 3411"/>
              <a:gd name="T34" fmla="*/ 0 w 2794"/>
              <a:gd name="T35" fmla="*/ 321 h 3411"/>
              <a:gd name="T36" fmla="*/ 0 w 2794"/>
              <a:gd name="T37" fmla="*/ 3089 h 3411"/>
              <a:gd name="T38" fmla="*/ 0 w 2794"/>
              <a:gd name="T39" fmla="*/ 3089 h 3411"/>
              <a:gd name="T40" fmla="*/ 321 w 2794"/>
              <a:gd name="T41" fmla="*/ 3410 h 3411"/>
              <a:gd name="T42" fmla="*/ 2471 w 2794"/>
              <a:gd name="T43" fmla="*/ 3410 h 3411"/>
              <a:gd name="T44" fmla="*/ 2471 w 2794"/>
              <a:gd name="T45" fmla="*/ 3410 h 3411"/>
              <a:gd name="T46" fmla="*/ 2793 w 2794"/>
              <a:gd name="T47" fmla="*/ 3089 h 3411"/>
              <a:gd name="T48" fmla="*/ 2793 w 2794"/>
              <a:gd name="T49" fmla="*/ 321 h 3411"/>
              <a:gd name="T50" fmla="*/ 2793 w 2794"/>
              <a:gd name="T51" fmla="*/ 321 h 3411"/>
              <a:gd name="T52" fmla="*/ 2471 w 2794"/>
              <a:gd name="T53" fmla="*/ 0 h 3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794" h="3411">
                <a:moveTo>
                  <a:pt x="2752" y="3089"/>
                </a:moveTo>
                <a:lnTo>
                  <a:pt x="2752" y="3089"/>
                </a:lnTo>
                <a:cubicBezTo>
                  <a:pt x="2752" y="3244"/>
                  <a:pt x="2626" y="3370"/>
                  <a:pt x="2471" y="3370"/>
                </a:cubicBezTo>
                <a:lnTo>
                  <a:pt x="321" y="3370"/>
                </a:lnTo>
                <a:lnTo>
                  <a:pt x="321" y="3370"/>
                </a:lnTo>
                <a:cubicBezTo>
                  <a:pt x="167" y="3370"/>
                  <a:pt x="41" y="3244"/>
                  <a:pt x="41" y="3089"/>
                </a:cubicBezTo>
                <a:lnTo>
                  <a:pt x="41" y="935"/>
                </a:lnTo>
                <a:lnTo>
                  <a:pt x="2752" y="935"/>
                </a:lnTo>
                <a:lnTo>
                  <a:pt x="2752" y="3089"/>
                </a:lnTo>
                <a:close/>
                <a:moveTo>
                  <a:pt x="2471" y="0"/>
                </a:moveTo>
                <a:lnTo>
                  <a:pt x="1725" y="0"/>
                </a:lnTo>
                <a:lnTo>
                  <a:pt x="1725" y="0"/>
                </a:lnTo>
                <a:cubicBezTo>
                  <a:pt x="1680" y="139"/>
                  <a:pt x="1550" y="239"/>
                  <a:pt x="1396" y="239"/>
                </a:cubicBezTo>
                <a:lnTo>
                  <a:pt x="1396" y="239"/>
                </a:lnTo>
                <a:cubicBezTo>
                  <a:pt x="1242" y="239"/>
                  <a:pt x="1112" y="139"/>
                  <a:pt x="1067" y="0"/>
                </a:cubicBezTo>
                <a:lnTo>
                  <a:pt x="321" y="0"/>
                </a:lnTo>
                <a:lnTo>
                  <a:pt x="321" y="0"/>
                </a:lnTo>
                <a:cubicBezTo>
                  <a:pt x="144" y="0"/>
                  <a:pt x="0" y="145"/>
                  <a:pt x="0" y="321"/>
                </a:cubicBezTo>
                <a:lnTo>
                  <a:pt x="0" y="3089"/>
                </a:lnTo>
                <a:lnTo>
                  <a:pt x="0" y="3089"/>
                </a:lnTo>
                <a:cubicBezTo>
                  <a:pt x="0" y="3266"/>
                  <a:pt x="144" y="3410"/>
                  <a:pt x="321" y="3410"/>
                </a:cubicBezTo>
                <a:lnTo>
                  <a:pt x="2471" y="3410"/>
                </a:lnTo>
                <a:lnTo>
                  <a:pt x="2471" y="3410"/>
                </a:lnTo>
                <a:cubicBezTo>
                  <a:pt x="2648" y="3410"/>
                  <a:pt x="2793" y="3266"/>
                  <a:pt x="2793" y="3089"/>
                </a:cubicBezTo>
                <a:lnTo>
                  <a:pt x="2793" y="321"/>
                </a:lnTo>
                <a:lnTo>
                  <a:pt x="2793" y="321"/>
                </a:lnTo>
                <a:cubicBezTo>
                  <a:pt x="2793" y="145"/>
                  <a:pt x="2648" y="0"/>
                  <a:pt x="24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E7F52BA6-9B3B-69A4-19F9-103922EE6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54027" y="5550709"/>
            <a:ext cx="3482521" cy="4251532"/>
          </a:xfrm>
          <a:custGeom>
            <a:avLst/>
            <a:gdLst>
              <a:gd name="T0" fmla="*/ 2752 w 2794"/>
              <a:gd name="T1" fmla="*/ 3089 h 3411"/>
              <a:gd name="T2" fmla="*/ 2752 w 2794"/>
              <a:gd name="T3" fmla="*/ 3089 h 3411"/>
              <a:gd name="T4" fmla="*/ 2472 w 2794"/>
              <a:gd name="T5" fmla="*/ 3370 h 3411"/>
              <a:gd name="T6" fmla="*/ 322 w 2794"/>
              <a:gd name="T7" fmla="*/ 3370 h 3411"/>
              <a:gd name="T8" fmla="*/ 322 w 2794"/>
              <a:gd name="T9" fmla="*/ 3370 h 3411"/>
              <a:gd name="T10" fmla="*/ 41 w 2794"/>
              <a:gd name="T11" fmla="*/ 3089 h 3411"/>
              <a:gd name="T12" fmla="*/ 41 w 2794"/>
              <a:gd name="T13" fmla="*/ 935 h 3411"/>
              <a:gd name="T14" fmla="*/ 2752 w 2794"/>
              <a:gd name="T15" fmla="*/ 935 h 3411"/>
              <a:gd name="T16" fmla="*/ 2752 w 2794"/>
              <a:gd name="T17" fmla="*/ 3089 h 3411"/>
              <a:gd name="T18" fmla="*/ 2472 w 2794"/>
              <a:gd name="T19" fmla="*/ 0 h 3411"/>
              <a:gd name="T20" fmla="*/ 1726 w 2794"/>
              <a:gd name="T21" fmla="*/ 0 h 3411"/>
              <a:gd name="T22" fmla="*/ 1726 w 2794"/>
              <a:gd name="T23" fmla="*/ 0 h 3411"/>
              <a:gd name="T24" fmla="*/ 1397 w 2794"/>
              <a:gd name="T25" fmla="*/ 239 h 3411"/>
              <a:gd name="T26" fmla="*/ 1397 w 2794"/>
              <a:gd name="T27" fmla="*/ 239 h 3411"/>
              <a:gd name="T28" fmla="*/ 1067 w 2794"/>
              <a:gd name="T29" fmla="*/ 0 h 3411"/>
              <a:gd name="T30" fmla="*/ 322 w 2794"/>
              <a:gd name="T31" fmla="*/ 0 h 3411"/>
              <a:gd name="T32" fmla="*/ 322 w 2794"/>
              <a:gd name="T33" fmla="*/ 0 h 3411"/>
              <a:gd name="T34" fmla="*/ 0 w 2794"/>
              <a:gd name="T35" fmla="*/ 321 h 3411"/>
              <a:gd name="T36" fmla="*/ 0 w 2794"/>
              <a:gd name="T37" fmla="*/ 3089 h 3411"/>
              <a:gd name="T38" fmla="*/ 0 w 2794"/>
              <a:gd name="T39" fmla="*/ 3089 h 3411"/>
              <a:gd name="T40" fmla="*/ 322 w 2794"/>
              <a:gd name="T41" fmla="*/ 3410 h 3411"/>
              <a:gd name="T42" fmla="*/ 2472 w 2794"/>
              <a:gd name="T43" fmla="*/ 3410 h 3411"/>
              <a:gd name="T44" fmla="*/ 2472 w 2794"/>
              <a:gd name="T45" fmla="*/ 3410 h 3411"/>
              <a:gd name="T46" fmla="*/ 2793 w 2794"/>
              <a:gd name="T47" fmla="*/ 3089 h 3411"/>
              <a:gd name="T48" fmla="*/ 2793 w 2794"/>
              <a:gd name="T49" fmla="*/ 321 h 3411"/>
              <a:gd name="T50" fmla="*/ 2793 w 2794"/>
              <a:gd name="T51" fmla="*/ 321 h 3411"/>
              <a:gd name="T52" fmla="*/ 2472 w 2794"/>
              <a:gd name="T53" fmla="*/ 0 h 3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794" h="3411">
                <a:moveTo>
                  <a:pt x="2752" y="3089"/>
                </a:moveTo>
                <a:lnTo>
                  <a:pt x="2752" y="3089"/>
                </a:lnTo>
                <a:cubicBezTo>
                  <a:pt x="2752" y="3244"/>
                  <a:pt x="2626" y="3370"/>
                  <a:pt x="2472" y="3370"/>
                </a:cubicBezTo>
                <a:lnTo>
                  <a:pt x="322" y="3370"/>
                </a:lnTo>
                <a:lnTo>
                  <a:pt x="322" y="3370"/>
                </a:lnTo>
                <a:cubicBezTo>
                  <a:pt x="167" y="3370"/>
                  <a:pt x="41" y="3244"/>
                  <a:pt x="41" y="3089"/>
                </a:cubicBezTo>
                <a:lnTo>
                  <a:pt x="41" y="935"/>
                </a:lnTo>
                <a:lnTo>
                  <a:pt x="2752" y="935"/>
                </a:lnTo>
                <a:lnTo>
                  <a:pt x="2752" y="3089"/>
                </a:lnTo>
                <a:close/>
                <a:moveTo>
                  <a:pt x="2472" y="0"/>
                </a:moveTo>
                <a:lnTo>
                  <a:pt x="1726" y="0"/>
                </a:lnTo>
                <a:lnTo>
                  <a:pt x="1726" y="0"/>
                </a:lnTo>
                <a:cubicBezTo>
                  <a:pt x="1681" y="139"/>
                  <a:pt x="1551" y="239"/>
                  <a:pt x="1397" y="239"/>
                </a:cubicBezTo>
                <a:lnTo>
                  <a:pt x="1397" y="239"/>
                </a:lnTo>
                <a:cubicBezTo>
                  <a:pt x="1243" y="239"/>
                  <a:pt x="1113" y="139"/>
                  <a:pt x="1067" y="0"/>
                </a:cubicBezTo>
                <a:lnTo>
                  <a:pt x="322" y="0"/>
                </a:lnTo>
                <a:lnTo>
                  <a:pt x="322" y="0"/>
                </a:lnTo>
                <a:cubicBezTo>
                  <a:pt x="145" y="0"/>
                  <a:pt x="0" y="145"/>
                  <a:pt x="0" y="321"/>
                </a:cubicBezTo>
                <a:lnTo>
                  <a:pt x="0" y="3089"/>
                </a:lnTo>
                <a:lnTo>
                  <a:pt x="0" y="3089"/>
                </a:lnTo>
                <a:cubicBezTo>
                  <a:pt x="0" y="3266"/>
                  <a:pt x="145" y="3410"/>
                  <a:pt x="322" y="3410"/>
                </a:cubicBezTo>
                <a:lnTo>
                  <a:pt x="2472" y="3410"/>
                </a:lnTo>
                <a:lnTo>
                  <a:pt x="2472" y="3410"/>
                </a:lnTo>
                <a:cubicBezTo>
                  <a:pt x="2649" y="3410"/>
                  <a:pt x="2793" y="3266"/>
                  <a:pt x="2793" y="3089"/>
                </a:cubicBezTo>
                <a:lnTo>
                  <a:pt x="2793" y="321"/>
                </a:lnTo>
                <a:lnTo>
                  <a:pt x="2793" y="321"/>
                </a:lnTo>
                <a:cubicBezTo>
                  <a:pt x="2793" y="145"/>
                  <a:pt x="2649" y="0"/>
                  <a:pt x="24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7F29423F-CED8-2663-007E-E10F04273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10781" y="5039865"/>
            <a:ext cx="763520" cy="763520"/>
          </a:xfrm>
          <a:custGeom>
            <a:avLst/>
            <a:gdLst>
              <a:gd name="T0" fmla="*/ 306 w 612"/>
              <a:gd name="T1" fmla="*/ 0 h 611"/>
              <a:gd name="T2" fmla="*/ 306 w 612"/>
              <a:gd name="T3" fmla="*/ 0 h 611"/>
              <a:gd name="T4" fmla="*/ 0 w 612"/>
              <a:gd name="T5" fmla="*/ 305 h 611"/>
              <a:gd name="T6" fmla="*/ 0 w 612"/>
              <a:gd name="T7" fmla="*/ 305 h 611"/>
              <a:gd name="T8" fmla="*/ 306 w 612"/>
              <a:gd name="T9" fmla="*/ 610 h 611"/>
              <a:gd name="T10" fmla="*/ 306 w 612"/>
              <a:gd name="T11" fmla="*/ 610 h 611"/>
              <a:gd name="T12" fmla="*/ 611 w 612"/>
              <a:gd name="T13" fmla="*/ 305 h 611"/>
              <a:gd name="T14" fmla="*/ 611 w 612"/>
              <a:gd name="T15" fmla="*/ 305 h 611"/>
              <a:gd name="T16" fmla="*/ 306 w 612"/>
              <a:gd name="T17" fmla="*/ 0 h 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2" h="611">
                <a:moveTo>
                  <a:pt x="306" y="0"/>
                </a:moveTo>
                <a:lnTo>
                  <a:pt x="306" y="0"/>
                </a:lnTo>
                <a:cubicBezTo>
                  <a:pt x="137" y="0"/>
                  <a:pt x="0" y="136"/>
                  <a:pt x="0" y="305"/>
                </a:cubicBezTo>
                <a:lnTo>
                  <a:pt x="0" y="305"/>
                </a:lnTo>
                <a:cubicBezTo>
                  <a:pt x="0" y="474"/>
                  <a:pt x="137" y="610"/>
                  <a:pt x="306" y="610"/>
                </a:cubicBezTo>
                <a:lnTo>
                  <a:pt x="306" y="610"/>
                </a:lnTo>
                <a:cubicBezTo>
                  <a:pt x="474" y="610"/>
                  <a:pt x="611" y="474"/>
                  <a:pt x="611" y="305"/>
                </a:cubicBezTo>
                <a:lnTo>
                  <a:pt x="611" y="305"/>
                </a:lnTo>
                <a:cubicBezTo>
                  <a:pt x="611" y="136"/>
                  <a:pt x="474" y="0"/>
                  <a:pt x="306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Freeform 14">
            <a:extLst>
              <a:ext uri="{FF2B5EF4-FFF2-40B4-BE49-F238E27FC236}">
                <a16:creationId xmlns:a16="http://schemas.microsoft.com/office/drawing/2014/main" id="{3C19FC0B-0BA0-7BFB-DA67-A5773B579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6595" y="5550709"/>
            <a:ext cx="3477030" cy="4251532"/>
          </a:xfrm>
          <a:custGeom>
            <a:avLst/>
            <a:gdLst>
              <a:gd name="T0" fmla="*/ 2751 w 2793"/>
              <a:gd name="T1" fmla="*/ 3089 h 3411"/>
              <a:gd name="T2" fmla="*/ 2751 w 2793"/>
              <a:gd name="T3" fmla="*/ 3089 h 3411"/>
              <a:gd name="T4" fmla="*/ 2471 w 2793"/>
              <a:gd name="T5" fmla="*/ 3370 h 3411"/>
              <a:gd name="T6" fmla="*/ 321 w 2793"/>
              <a:gd name="T7" fmla="*/ 3370 h 3411"/>
              <a:gd name="T8" fmla="*/ 321 w 2793"/>
              <a:gd name="T9" fmla="*/ 3370 h 3411"/>
              <a:gd name="T10" fmla="*/ 41 w 2793"/>
              <a:gd name="T11" fmla="*/ 3089 h 3411"/>
              <a:gd name="T12" fmla="*/ 41 w 2793"/>
              <a:gd name="T13" fmla="*/ 935 h 3411"/>
              <a:gd name="T14" fmla="*/ 2751 w 2793"/>
              <a:gd name="T15" fmla="*/ 935 h 3411"/>
              <a:gd name="T16" fmla="*/ 2751 w 2793"/>
              <a:gd name="T17" fmla="*/ 3089 h 3411"/>
              <a:gd name="T18" fmla="*/ 2471 w 2793"/>
              <a:gd name="T19" fmla="*/ 0 h 3411"/>
              <a:gd name="T20" fmla="*/ 1725 w 2793"/>
              <a:gd name="T21" fmla="*/ 0 h 3411"/>
              <a:gd name="T22" fmla="*/ 1725 w 2793"/>
              <a:gd name="T23" fmla="*/ 0 h 3411"/>
              <a:gd name="T24" fmla="*/ 1396 w 2793"/>
              <a:gd name="T25" fmla="*/ 239 h 3411"/>
              <a:gd name="T26" fmla="*/ 1396 w 2793"/>
              <a:gd name="T27" fmla="*/ 239 h 3411"/>
              <a:gd name="T28" fmla="*/ 1067 w 2793"/>
              <a:gd name="T29" fmla="*/ 0 h 3411"/>
              <a:gd name="T30" fmla="*/ 321 w 2793"/>
              <a:gd name="T31" fmla="*/ 0 h 3411"/>
              <a:gd name="T32" fmla="*/ 321 w 2793"/>
              <a:gd name="T33" fmla="*/ 0 h 3411"/>
              <a:gd name="T34" fmla="*/ 0 w 2793"/>
              <a:gd name="T35" fmla="*/ 321 h 3411"/>
              <a:gd name="T36" fmla="*/ 0 w 2793"/>
              <a:gd name="T37" fmla="*/ 3089 h 3411"/>
              <a:gd name="T38" fmla="*/ 0 w 2793"/>
              <a:gd name="T39" fmla="*/ 3089 h 3411"/>
              <a:gd name="T40" fmla="*/ 321 w 2793"/>
              <a:gd name="T41" fmla="*/ 3410 h 3411"/>
              <a:gd name="T42" fmla="*/ 2471 w 2793"/>
              <a:gd name="T43" fmla="*/ 3410 h 3411"/>
              <a:gd name="T44" fmla="*/ 2471 w 2793"/>
              <a:gd name="T45" fmla="*/ 3410 h 3411"/>
              <a:gd name="T46" fmla="*/ 2792 w 2793"/>
              <a:gd name="T47" fmla="*/ 3089 h 3411"/>
              <a:gd name="T48" fmla="*/ 2792 w 2793"/>
              <a:gd name="T49" fmla="*/ 321 h 3411"/>
              <a:gd name="T50" fmla="*/ 2792 w 2793"/>
              <a:gd name="T51" fmla="*/ 321 h 3411"/>
              <a:gd name="T52" fmla="*/ 2471 w 2793"/>
              <a:gd name="T53" fmla="*/ 0 h 3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793" h="3411">
                <a:moveTo>
                  <a:pt x="2751" y="3089"/>
                </a:moveTo>
                <a:lnTo>
                  <a:pt x="2751" y="3089"/>
                </a:lnTo>
                <a:cubicBezTo>
                  <a:pt x="2751" y="3244"/>
                  <a:pt x="2625" y="3370"/>
                  <a:pt x="2471" y="3370"/>
                </a:cubicBezTo>
                <a:lnTo>
                  <a:pt x="321" y="3370"/>
                </a:lnTo>
                <a:lnTo>
                  <a:pt x="321" y="3370"/>
                </a:lnTo>
                <a:cubicBezTo>
                  <a:pt x="167" y="3370"/>
                  <a:pt x="41" y="3244"/>
                  <a:pt x="41" y="3089"/>
                </a:cubicBezTo>
                <a:lnTo>
                  <a:pt x="41" y="935"/>
                </a:lnTo>
                <a:lnTo>
                  <a:pt x="2751" y="935"/>
                </a:lnTo>
                <a:lnTo>
                  <a:pt x="2751" y="3089"/>
                </a:lnTo>
                <a:close/>
                <a:moveTo>
                  <a:pt x="2471" y="0"/>
                </a:moveTo>
                <a:lnTo>
                  <a:pt x="1725" y="0"/>
                </a:lnTo>
                <a:lnTo>
                  <a:pt x="1725" y="0"/>
                </a:lnTo>
                <a:cubicBezTo>
                  <a:pt x="1680" y="139"/>
                  <a:pt x="1550" y="239"/>
                  <a:pt x="1396" y="239"/>
                </a:cubicBezTo>
                <a:lnTo>
                  <a:pt x="1396" y="239"/>
                </a:lnTo>
                <a:cubicBezTo>
                  <a:pt x="1242" y="239"/>
                  <a:pt x="1112" y="139"/>
                  <a:pt x="1067" y="0"/>
                </a:cubicBezTo>
                <a:lnTo>
                  <a:pt x="321" y="0"/>
                </a:lnTo>
                <a:lnTo>
                  <a:pt x="321" y="0"/>
                </a:lnTo>
                <a:cubicBezTo>
                  <a:pt x="144" y="0"/>
                  <a:pt x="0" y="145"/>
                  <a:pt x="0" y="321"/>
                </a:cubicBezTo>
                <a:lnTo>
                  <a:pt x="0" y="3089"/>
                </a:lnTo>
                <a:lnTo>
                  <a:pt x="0" y="3089"/>
                </a:lnTo>
                <a:cubicBezTo>
                  <a:pt x="0" y="3266"/>
                  <a:pt x="144" y="3410"/>
                  <a:pt x="321" y="3410"/>
                </a:cubicBezTo>
                <a:lnTo>
                  <a:pt x="2471" y="3410"/>
                </a:lnTo>
                <a:lnTo>
                  <a:pt x="2471" y="3410"/>
                </a:lnTo>
                <a:cubicBezTo>
                  <a:pt x="2648" y="3410"/>
                  <a:pt x="2792" y="3266"/>
                  <a:pt x="2792" y="3089"/>
                </a:cubicBezTo>
                <a:lnTo>
                  <a:pt x="2792" y="321"/>
                </a:lnTo>
                <a:lnTo>
                  <a:pt x="2792" y="321"/>
                </a:lnTo>
                <a:cubicBezTo>
                  <a:pt x="2792" y="145"/>
                  <a:pt x="2648" y="0"/>
                  <a:pt x="24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id="{778E2DFD-8C56-E222-3989-1F3EF1830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7565" y="5550709"/>
            <a:ext cx="3477027" cy="4251532"/>
          </a:xfrm>
          <a:custGeom>
            <a:avLst/>
            <a:gdLst>
              <a:gd name="T0" fmla="*/ 2751 w 2793"/>
              <a:gd name="T1" fmla="*/ 3089 h 3411"/>
              <a:gd name="T2" fmla="*/ 2751 w 2793"/>
              <a:gd name="T3" fmla="*/ 3089 h 3411"/>
              <a:gd name="T4" fmla="*/ 2470 w 2793"/>
              <a:gd name="T5" fmla="*/ 3370 h 3411"/>
              <a:gd name="T6" fmla="*/ 322 w 2793"/>
              <a:gd name="T7" fmla="*/ 3370 h 3411"/>
              <a:gd name="T8" fmla="*/ 322 w 2793"/>
              <a:gd name="T9" fmla="*/ 3370 h 3411"/>
              <a:gd name="T10" fmla="*/ 41 w 2793"/>
              <a:gd name="T11" fmla="*/ 3089 h 3411"/>
              <a:gd name="T12" fmla="*/ 41 w 2793"/>
              <a:gd name="T13" fmla="*/ 935 h 3411"/>
              <a:gd name="T14" fmla="*/ 2751 w 2793"/>
              <a:gd name="T15" fmla="*/ 935 h 3411"/>
              <a:gd name="T16" fmla="*/ 2751 w 2793"/>
              <a:gd name="T17" fmla="*/ 3089 h 3411"/>
              <a:gd name="T18" fmla="*/ 2470 w 2793"/>
              <a:gd name="T19" fmla="*/ 0 h 3411"/>
              <a:gd name="T20" fmla="*/ 1725 w 2793"/>
              <a:gd name="T21" fmla="*/ 0 h 3411"/>
              <a:gd name="T22" fmla="*/ 1725 w 2793"/>
              <a:gd name="T23" fmla="*/ 0 h 3411"/>
              <a:gd name="T24" fmla="*/ 1396 w 2793"/>
              <a:gd name="T25" fmla="*/ 239 h 3411"/>
              <a:gd name="T26" fmla="*/ 1396 w 2793"/>
              <a:gd name="T27" fmla="*/ 239 h 3411"/>
              <a:gd name="T28" fmla="*/ 1067 w 2793"/>
              <a:gd name="T29" fmla="*/ 0 h 3411"/>
              <a:gd name="T30" fmla="*/ 322 w 2793"/>
              <a:gd name="T31" fmla="*/ 0 h 3411"/>
              <a:gd name="T32" fmla="*/ 322 w 2793"/>
              <a:gd name="T33" fmla="*/ 0 h 3411"/>
              <a:gd name="T34" fmla="*/ 0 w 2793"/>
              <a:gd name="T35" fmla="*/ 321 h 3411"/>
              <a:gd name="T36" fmla="*/ 0 w 2793"/>
              <a:gd name="T37" fmla="*/ 3089 h 3411"/>
              <a:gd name="T38" fmla="*/ 0 w 2793"/>
              <a:gd name="T39" fmla="*/ 3089 h 3411"/>
              <a:gd name="T40" fmla="*/ 322 w 2793"/>
              <a:gd name="T41" fmla="*/ 3410 h 3411"/>
              <a:gd name="T42" fmla="*/ 2470 w 2793"/>
              <a:gd name="T43" fmla="*/ 3410 h 3411"/>
              <a:gd name="T44" fmla="*/ 2470 w 2793"/>
              <a:gd name="T45" fmla="*/ 3410 h 3411"/>
              <a:gd name="T46" fmla="*/ 2792 w 2793"/>
              <a:gd name="T47" fmla="*/ 3089 h 3411"/>
              <a:gd name="T48" fmla="*/ 2792 w 2793"/>
              <a:gd name="T49" fmla="*/ 321 h 3411"/>
              <a:gd name="T50" fmla="*/ 2792 w 2793"/>
              <a:gd name="T51" fmla="*/ 321 h 3411"/>
              <a:gd name="T52" fmla="*/ 2470 w 2793"/>
              <a:gd name="T53" fmla="*/ 0 h 3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793" h="3411">
                <a:moveTo>
                  <a:pt x="2751" y="3089"/>
                </a:moveTo>
                <a:lnTo>
                  <a:pt x="2751" y="3089"/>
                </a:lnTo>
                <a:cubicBezTo>
                  <a:pt x="2751" y="3244"/>
                  <a:pt x="2625" y="3370"/>
                  <a:pt x="2470" y="3370"/>
                </a:cubicBezTo>
                <a:lnTo>
                  <a:pt x="322" y="3370"/>
                </a:lnTo>
                <a:lnTo>
                  <a:pt x="322" y="3370"/>
                </a:lnTo>
                <a:cubicBezTo>
                  <a:pt x="167" y="3370"/>
                  <a:pt x="41" y="3244"/>
                  <a:pt x="41" y="3089"/>
                </a:cubicBezTo>
                <a:lnTo>
                  <a:pt x="41" y="935"/>
                </a:lnTo>
                <a:lnTo>
                  <a:pt x="2751" y="935"/>
                </a:lnTo>
                <a:lnTo>
                  <a:pt x="2751" y="3089"/>
                </a:lnTo>
                <a:close/>
                <a:moveTo>
                  <a:pt x="2470" y="0"/>
                </a:moveTo>
                <a:lnTo>
                  <a:pt x="1725" y="0"/>
                </a:lnTo>
                <a:lnTo>
                  <a:pt x="1725" y="0"/>
                </a:lnTo>
                <a:cubicBezTo>
                  <a:pt x="1679" y="139"/>
                  <a:pt x="1549" y="239"/>
                  <a:pt x="1396" y="239"/>
                </a:cubicBezTo>
                <a:lnTo>
                  <a:pt x="1396" y="239"/>
                </a:lnTo>
                <a:cubicBezTo>
                  <a:pt x="1242" y="239"/>
                  <a:pt x="1112" y="139"/>
                  <a:pt x="1067" y="0"/>
                </a:cubicBezTo>
                <a:lnTo>
                  <a:pt x="322" y="0"/>
                </a:lnTo>
                <a:lnTo>
                  <a:pt x="322" y="0"/>
                </a:lnTo>
                <a:cubicBezTo>
                  <a:pt x="144" y="0"/>
                  <a:pt x="0" y="145"/>
                  <a:pt x="0" y="321"/>
                </a:cubicBezTo>
                <a:lnTo>
                  <a:pt x="0" y="3089"/>
                </a:lnTo>
                <a:lnTo>
                  <a:pt x="0" y="3089"/>
                </a:lnTo>
                <a:cubicBezTo>
                  <a:pt x="0" y="3266"/>
                  <a:pt x="144" y="3410"/>
                  <a:pt x="322" y="3410"/>
                </a:cubicBezTo>
                <a:lnTo>
                  <a:pt x="2470" y="3410"/>
                </a:lnTo>
                <a:lnTo>
                  <a:pt x="2470" y="3410"/>
                </a:lnTo>
                <a:cubicBezTo>
                  <a:pt x="2648" y="3410"/>
                  <a:pt x="2792" y="3266"/>
                  <a:pt x="2792" y="3089"/>
                </a:cubicBezTo>
                <a:lnTo>
                  <a:pt x="2792" y="321"/>
                </a:lnTo>
                <a:lnTo>
                  <a:pt x="2792" y="321"/>
                </a:lnTo>
                <a:cubicBezTo>
                  <a:pt x="2792" y="145"/>
                  <a:pt x="2648" y="0"/>
                  <a:pt x="247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Freeform 16">
            <a:extLst>
              <a:ext uri="{FF2B5EF4-FFF2-40B4-BE49-F238E27FC236}">
                <a16:creationId xmlns:a16="http://schemas.microsoft.com/office/drawing/2014/main" id="{43A4CBFB-0035-56FE-8135-EC164F370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0133" y="5550709"/>
            <a:ext cx="3482521" cy="4251532"/>
          </a:xfrm>
          <a:custGeom>
            <a:avLst/>
            <a:gdLst>
              <a:gd name="T0" fmla="*/ 2752 w 2794"/>
              <a:gd name="T1" fmla="*/ 3089 h 3411"/>
              <a:gd name="T2" fmla="*/ 2752 w 2794"/>
              <a:gd name="T3" fmla="*/ 3089 h 3411"/>
              <a:gd name="T4" fmla="*/ 2471 w 2794"/>
              <a:gd name="T5" fmla="*/ 3370 h 3411"/>
              <a:gd name="T6" fmla="*/ 322 w 2794"/>
              <a:gd name="T7" fmla="*/ 3370 h 3411"/>
              <a:gd name="T8" fmla="*/ 322 w 2794"/>
              <a:gd name="T9" fmla="*/ 3370 h 3411"/>
              <a:gd name="T10" fmla="*/ 41 w 2794"/>
              <a:gd name="T11" fmla="*/ 3089 h 3411"/>
              <a:gd name="T12" fmla="*/ 41 w 2794"/>
              <a:gd name="T13" fmla="*/ 935 h 3411"/>
              <a:gd name="T14" fmla="*/ 2752 w 2794"/>
              <a:gd name="T15" fmla="*/ 935 h 3411"/>
              <a:gd name="T16" fmla="*/ 2752 w 2794"/>
              <a:gd name="T17" fmla="*/ 3089 h 3411"/>
              <a:gd name="T18" fmla="*/ 2471 w 2794"/>
              <a:gd name="T19" fmla="*/ 0 h 3411"/>
              <a:gd name="T20" fmla="*/ 1726 w 2794"/>
              <a:gd name="T21" fmla="*/ 0 h 3411"/>
              <a:gd name="T22" fmla="*/ 1726 w 2794"/>
              <a:gd name="T23" fmla="*/ 0 h 3411"/>
              <a:gd name="T24" fmla="*/ 1396 w 2794"/>
              <a:gd name="T25" fmla="*/ 239 h 3411"/>
              <a:gd name="T26" fmla="*/ 1396 w 2794"/>
              <a:gd name="T27" fmla="*/ 239 h 3411"/>
              <a:gd name="T28" fmla="*/ 1067 w 2794"/>
              <a:gd name="T29" fmla="*/ 0 h 3411"/>
              <a:gd name="T30" fmla="*/ 322 w 2794"/>
              <a:gd name="T31" fmla="*/ 0 h 3411"/>
              <a:gd name="T32" fmla="*/ 322 w 2794"/>
              <a:gd name="T33" fmla="*/ 0 h 3411"/>
              <a:gd name="T34" fmla="*/ 0 w 2794"/>
              <a:gd name="T35" fmla="*/ 321 h 3411"/>
              <a:gd name="T36" fmla="*/ 0 w 2794"/>
              <a:gd name="T37" fmla="*/ 3089 h 3411"/>
              <a:gd name="T38" fmla="*/ 0 w 2794"/>
              <a:gd name="T39" fmla="*/ 3089 h 3411"/>
              <a:gd name="T40" fmla="*/ 322 w 2794"/>
              <a:gd name="T41" fmla="*/ 3410 h 3411"/>
              <a:gd name="T42" fmla="*/ 2471 w 2794"/>
              <a:gd name="T43" fmla="*/ 3410 h 3411"/>
              <a:gd name="T44" fmla="*/ 2471 w 2794"/>
              <a:gd name="T45" fmla="*/ 3410 h 3411"/>
              <a:gd name="T46" fmla="*/ 2793 w 2794"/>
              <a:gd name="T47" fmla="*/ 3089 h 3411"/>
              <a:gd name="T48" fmla="*/ 2793 w 2794"/>
              <a:gd name="T49" fmla="*/ 321 h 3411"/>
              <a:gd name="T50" fmla="*/ 2793 w 2794"/>
              <a:gd name="T51" fmla="*/ 321 h 3411"/>
              <a:gd name="T52" fmla="*/ 2471 w 2794"/>
              <a:gd name="T53" fmla="*/ 0 h 3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794" h="3411">
                <a:moveTo>
                  <a:pt x="2752" y="3089"/>
                </a:moveTo>
                <a:lnTo>
                  <a:pt x="2752" y="3089"/>
                </a:lnTo>
                <a:cubicBezTo>
                  <a:pt x="2752" y="3244"/>
                  <a:pt x="2626" y="3370"/>
                  <a:pt x="2471" y="3370"/>
                </a:cubicBezTo>
                <a:lnTo>
                  <a:pt x="322" y="3370"/>
                </a:lnTo>
                <a:lnTo>
                  <a:pt x="322" y="3370"/>
                </a:lnTo>
                <a:cubicBezTo>
                  <a:pt x="167" y="3370"/>
                  <a:pt x="41" y="3244"/>
                  <a:pt x="41" y="3089"/>
                </a:cubicBezTo>
                <a:lnTo>
                  <a:pt x="41" y="935"/>
                </a:lnTo>
                <a:lnTo>
                  <a:pt x="2752" y="935"/>
                </a:lnTo>
                <a:lnTo>
                  <a:pt x="2752" y="3089"/>
                </a:lnTo>
                <a:close/>
                <a:moveTo>
                  <a:pt x="2471" y="0"/>
                </a:moveTo>
                <a:lnTo>
                  <a:pt x="1726" y="0"/>
                </a:lnTo>
                <a:lnTo>
                  <a:pt x="1726" y="0"/>
                </a:lnTo>
                <a:cubicBezTo>
                  <a:pt x="1681" y="139"/>
                  <a:pt x="1550" y="239"/>
                  <a:pt x="1396" y="239"/>
                </a:cubicBezTo>
                <a:lnTo>
                  <a:pt x="1396" y="239"/>
                </a:lnTo>
                <a:cubicBezTo>
                  <a:pt x="1243" y="239"/>
                  <a:pt x="1113" y="139"/>
                  <a:pt x="1067" y="0"/>
                </a:cubicBezTo>
                <a:lnTo>
                  <a:pt x="322" y="0"/>
                </a:lnTo>
                <a:lnTo>
                  <a:pt x="322" y="0"/>
                </a:lnTo>
                <a:cubicBezTo>
                  <a:pt x="144" y="0"/>
                  <a:pt x="0" y="145"/>
                  <a:pt x="0" y="321"/>
                </a:cubicBezTo>
                <a:lnTo>
                  <a:pt x="0" y="3089"/>
                </a:lnTo>
                <a:lnTo>
                  <a:pt x="0" y="3089"/>
                </a:lnTo>
                <a:cubicBezTo>
                  <a:pt x="0" y="3266"/>
                  <a:pt x="144" y="3410"/>
                  <a:pt x="322" y="3410"/>
                </a:cubicBezTo>
                <a:lnTo>
                  <a:pt x="2471" y="3410"/>
                </a:lnTo>
                <a:lnTo>
                  <a:pt x="2471" y="3410"/>
                </a:lnTo>
                <a:cubicBezTo>
                  <a:pt x="2649" y="3410"/>
                  <a:pt x="2793" y="3266"/>
                  <a:pt x="2793" y="3089"/>
                </a:cubicBezTo>
                <a:lnTo>
                  <a:pt x="2793" y="321"/>
                </a:lnTo>
                <a:lnTo>
                  <a:pt x="2793" y="321"/>
                </a:lnTo>
                <a:cubicBezTo>
                  <a:pt x="2793" y="145"/>
                  <a:pt x="2649" y="0"/>
                  <a:pt x="247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Freeform 17">
            <a:extLst>
              <a:ext uri="{FF2B5EF4-FFF2-40B4-BE49-F238E27FC236}">
                <a16:creationId xmlns:a16="http://schemas.microsoft.com/office/drawing/2014/main" id="{068E0BAF-19ED-4610-6215-4E9463DFD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2381" y="5039865"/>
            <a:ext cx="763520" cy="763520"/>
          </a:xfrm>
          <a:custGeom>
            <a:avLst/>
            <a:gdLst>
              <a:gd name="T0" fmla="*/ 305 w 612"/>
              <a:gd name="T1" fmla="*/ 0 h 611"/>
              <a:gd name="T2" fmla="*/ 305 w 612"/>
              <a:gd name="T3" fmla="*/ 0 h 611"/>
              <a:gd name="T4" fmla="*/ 0 w 612"/>
              <a:gd name="T5" fmla="*/ 305 h 611"/>
              <a:gd name="T6" fmla="*/ 0 w 612"/>
              <a:gd name="T7" fmla="*/ 305 h 611"/>
              <a:gd name="T8" fmla="*/ 305 w 612"/>
              <a:gd name="T9" fmla="*/ 610 h 611"/>
              <a:gd name="T10" fmla="*/ 305 w 612"/>
              <a:gd name="T11" fmla="*/ 610 h 611"/>
              <a:gd name="T12" fmla="*/ 611 w 612"/>
              <a:gd name="T13" fmla="*/ 305 h 611"/>
              <a:gd name="T14" fmla="*/ 611 w 612"/>
              <a:gd name="T15" fmla="*/ 305 h 611"/>
              <a:gd name="T16" fmla="*/ 305 w 612"/>
              <a:gd name="T17" fmla="*/ 0 h 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2" h="611">
                <a:moveTo>
                  <a:pt x="305" y="0"/>
                </a:moveTo>
                <a:lnTo>
                  <a:pt x="305" y="0"/>
                </a:lnTo>
                <a:cubicBezTo>
                  <a:pt x="137" y="0"/>
                  <a:pt x="0" y="136"/>
                  <a:pt x="0" y="305"/>
                </a:cubicBezTo>
                <a:lnTo>
                  <a:pt x="0" y="305"/>
                </a:lnTo>
                <a:cubicBezTo>
                  <a:pt x="0" y="474"/>
                  <a:pt x="137" y="610"/>
                  <a:pt x="305" y="610"/>
                </a:cubicBezTo>
                <a:lnTo>
                  <a:pt x="305" y="610"/>
                </a:lnTo>
                <a:cubicBezTo>
                  <a:pt x="474" y="610"/>
                  <a:pt x="611" y="474"/>
                  <a:pt x="611" y="305"/>
                </a:cubicBezTo>
                <a:lnTo>
                  <a:pt x="611" y="305"/>
                </a:lnTo>
                <a:cubicBezTo>
                  <a:pt x="611" y="136"/>
                  <a:pt x="474" y="0"/>
                  <a:pt x="305" y="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Freeform 18">
            <a:extLst>
              <a:ext uri="{FF2B5EF4-FFF2-40B4-BE49-F238E27FC236}">
                <a16:creationId xmlns:a16="http://schemas.microsoft.com/office/drawing/2014/main" id="{9E0B5C53-3745-18ED-843C-C2B0A81E6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3352" y="5039865"/>
            <a:ext cx="763516" cy="763520"/>
          </a:xfrm>
          <a:custGeom>
            <a:avLst/>
            <a:gdLst>
              <a:gd name="T0" fmla="*/ 305 w 611"/>
              <a:gd name="T1" fmla="*/ 0 h 611"/>
              <a:gd name="T2" fmla="*/ 305 w 611"/>
              <a:gd name="T3" fmla="*/ 0 h 611"/>
              <a:gd name="T4" fmla="*/ 0 w 611"/>
              <a:gd name="T5" fmla="*/ 305 h 611"/>
              <a:gd name="T6" fmla="*/ 0 w 611"/>
              <a:gd name="T7" fmla="*/ 305 h 611"/>
              <a:gd name="T8" fmla="*/ 305 w 611"/>
              <a:gd name="T9" fmla="*/ 610 h 611"/>
              <a:gd name="T10" fmla="*/ 305 w 611"/>
              <a:gd name="T11" fmla="*/ 610 h 611"/>
              <a:gd name="T12" fmla="*/ 610 w 611"/>
              <a:gd name="T13" fmla="*/ 305 h 611"/>
              <a:gd name="T14" fmla="*/ 610 w 611"/>
              <a:gd name="T15" fmla="*/ 305 h 611"/>
              <a:gd name="T16" fmla="*/ 305 w 611"/>
              <a:gd name="T17" fmla="*/ 0 h 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1" h="611">
                <a:moveTo>
                  <a:pt x="305" y="0"/>
                </a:moveTo>
                <a:lnTo>
                  <a:pt x="305" y="0"/>
                </a:lnTo>
                <a:cubicBezTo>
                  <a:pt x="136" y="0"/>
                  <a:pt x="0" y="136"/>
                  <a:pt x="0" y="305"/>
                </a:cubicBezTo>
                <a:lnTo>
                  <a:pt x="0" y="305"/>
                </a:lnTo>
                <a:cubicBezTo>
                  <a:pt x="0" y="474"/>
                  <a:pt x="136" y="610"/>
                  <a:pt x="305" y="610"/>
                </a:cubicBezTo>
                <a:lnTo>
                  <a:pt x="305" y="610"/>
                </a:lnTo>
                <a:cubicBezTo>
                  <a:pt x="474" y="610"/>
                  <a:pt x="610" y="474"/>
                  <a:pt x="610" y="305"/>
                </a:cubicBezTo>
                <a:lnTo>
                  <a:pt x="610" y="305"/>
                </a:lnTo>
                <a:cubicBezTo>
                  <a:pt x="610" y="136"/>
                  <a:pt x="474" y="0"/>
                  <a:pt x="305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0B89438C-01A0-190E-A7B4-BF392F3F8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09813" y="5039865"/>
            <a:ext cx="763516" cy="763520"/>
          </a:xfrm>
          <a:custGeom>
            <a:avLst/>
            <a:gdLst>
              <a:gd name="T0" fmla="*/ 305 w 611"/>
              <a:gd name="T1" fmla="*/ 0 h 611"/>
              <a:gd name="T2" fmla="*/ 305 w 611"/>
              <a:gd name="T3" fmla="*/ 0 h 611"/>
              <a:gd name="T4" fmla="*/ 0 w 611"/>
              <a:gd name="T5" fmla="*/ 305 h 611"/>
              <a:gd name="T6" fmla="*/ 0 w 611"/>
              <a:gd name="T7" fmla="*/ 305 h 611"/>
              <a:gd name="T8" fmla="*/ 305 w 611"/>
              <a:gd name="T9" fmla="*/ 610 h 611"/>
              <a:gd name="T10" fmla="*/ 305 w 611"/>
              <a:gd name="T11" fmla="*/ 610 h 611"/>
              <a:gd name="T12" fmla="*/ 610 w 611"/>
              <a:gd name="T13" fmla="*/ 305 h 611"/>
              <a:gd name="T14" fmla="*/ 610 w 611"/>
              <a:gd name="T15" fmla="*/ 305 h 611"/>
              <a:gd name="T16" fmla="*/ 305 w 611"/>
              <a:gd name="T17" fmla="*/ 0 h 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1" h="611">
                <a:moveTo>
                  <a:pt x="305" y="0"/>
                </a:moveTo>
                <a:lnTo>
                  <a:pt x="305" y="0"/>
                </a:lnTo>
                <a:cubicBezTo>
                  <a:pt x="136" y="0"/>
                  <a:pt x="0" y="136"/>
                  <a:pt x="0" y="305"/>
                </a:cubicBezTo>
                <a:lnTo>
                  <a:pt x="0" y="305"/>
                </a:lnTo>
                <a:cubicBezTo>
                  <a:pt x="0" y="474"/>
                  <a:pt x="136" y="610"/>
                  <a:pt x="305" y="610"/>
                </a:cubicBezTo>
                <a:lnTo>
                  <a:pt x="305" y="610"/>
                </a:lnTo>
                <a:cubicBezTo>
                  <a:pt x="473" y="610"/>
                  <a:pt x="610" y="474"/>
                  <a:pt x="610" y="305"/>
                </a:cubicBezTo>
                <a:lnTo>
                  <a:pt x="610" y="305"/>
                </a:lnTo>
                <a:cubicBezTo>
                  <a:pt x="610" y="136"/>
                  <a:pt x="473" y="0"/>
                  <a:pt x="305" y="0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Freeform 20">
            <a:extLst>
              <a:ext uri="{FF2B5EF4-FFF2-40B4-BE49-F238E27FC236}">
                <a16:creationId xmlns:a16="http://schemas.microsoft.com/office/drawing/2014/main" id="{CEDC1543-F8E3-C219-205F-D3326928A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17242" y="5039865"/>
            <a:ext cx="763520" cy="763520"/>
          </a:xfrm>
          <a:custGeom>
            <a:avLst/>
            <a:gdLst>
              <a:gd name="T0" fmla="*/ 305 w 612"/>
              <a:gd name="T1" fmla="*/ 0 h 611"/>
              <a:gd name="T2" fmla="*/ 305 w 612"/>
              <a:gd name="T3" fmla="*/ 0 h 611"/>
              <a:gd name="T4" fmla="*/ 0 w 612"/>
              <a:gd name="T5" fmla="*/ 305 h 611"/>
              <a:gd name="T6" fmla="*/ 0 w 612"/>
              <a:gd name="T7" fmla="*/ 305 h 611"/>
              <a:gd name="T8" fmla="*/ 305 w 612"/>
              <a:gd name="T9" fmla="*/ 610 h 611"/>
              <a:gd name="T10" fmla="*/ 305 w 612"/>
              <a:gd name="T11" fmla="*/ 610 h 611"/>
              <a:gd name="T12" fmla="*/ 611 w 612"/>
              <a:gd name="T13" fmla="*/ 305 h 611"/>
              <a:gd name="T14" fmla="*/ 611 w 612"/>
              <a:gd name="T15" fmla="*/ 305 h 611"/>
              <a:gd name="T16" fmla="*/ 305 w 612"/>
              <a:gd name="T17" fmla="*/ 0 h 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2" h="611">
                <a:moveTo>
                  <a:pt x="305" y="0"/>
                </a:moveTo>
                <a:lnTo>
                  <a:pt x="305" y="0"/>
                </a:lnTo>
                <a:cubicBezTo>
                  <a:pt x="136" y="0"/>
                  <a:pt x="0" y="136"/>
                  <a:pt x="0" y="305"/>
                </a:cubicBezTo>
                <a:lnTo>
                  <a:pt x="0" y="305"/>
                </a:lnTo>
                <a:cubicBezTo>
                  <a:pt x="0" y="474"/>
                  <a:pt x="136" y="610"/>
                  <a:pt x="305" y="610"/>
                </a:cubicBezTo>
                <a:lnTo>
                  <a:pt x="305" y="610"/>
                </a:lnTo>
                <a:cubicBezTo>
                  <a:pt x="474" y="610"/>
                  <a:pt x="611" y="474"/>
                  <a:pt x="611" y="305"/>
                </a:cubicBezTo>
                <a:lnTo>
                  <a:pt x="611" y="305"/>
                </a:lnTo>
                <a:cubicBezTo>
                  <a:pt x="611" y="136"/>
                  <a:pt x="474" y="0"/>
                  <a:pt x="305" y="0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7FC0765C-192C-37FD-4C1F-2D6893CD534D}"/>
              </a:ext>
            </a:extLst>
          </p:cNvPr>
          <p:cNvSpPr txBox="1">
            <a:spLocks/>
          </p:cNvSpPr>
          <p:nvPr/>
        </p:nvSpPr>
        <p:spPr>
          <a:xfrm>
            <a:off x="2103265" y="7054854"/>
            <a:ext cx="2956258" cy="139217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00"/>
              </a:lnSpc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The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what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you do and the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why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you do 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B69FE3-10A9-9E76-FCFF-21A436E7FAA5}"/>
              </a:ext>
            </a:extLst>
          </p:cNvPr>
          <p:cNvSpPr txBox="1"/>
          <p:nvPr/>
        </p:nvSpPr>
        <p:spPr>
          <a:xfrm>
            <a:off x="2321273" y="6022544"/>
            <a:ext cx="2520242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NARRATIVE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57108EC7-4640-4663-37B5-8051499D48E6}"/>
              </a:ext>
            </a:extLst>
          </p:cNvPr>
          <p:cNvSpPr txBox="1">
            <a:spLocks/>
          </p:cNvSpPr>
          <p:nvPr/>
        </p:nvSpPr>
        <p:spPr>
          <a:xfrm>
            <a:off x="6406982" y="7054854"/>
            <a:ext cx="2956258" cy="184101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00"/>
              </a:lnSpc>
            </a:pP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Creating content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about the narrative for your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Ideal Investor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C791D9-93C0-AD0A-C9EC-7C51F9668831}"/>
              </a:ext>
            </a:extLst>
          </p:cNvPr>
          <p:cNvSpPr txBox="1"/>
          <p:nvPr/>
        </p:nvSpPr>
        <p:spPr>
          <a:xfrm>
            <a:off x="7068221" y="6022544"/>
            <a:ext cx="1633782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BRAND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2516028B-1E4A-3371-1D53-24B98B7C6E04}"/>
              </a:ext>
            </a:extLst>
          </p:cNvPr>
          <p:cNvSpPr txBox="1">
            <a:spLocks/>
          </p:cNvSpPr>
          <p:nvPr/>
        </p:nvSpPr>
        <p:spPr>
          <a:xfrm>
            <a:off x="10707950" y="7054854"/>
            <a:ext cx="2956258" cy="236372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00"/>
              </a:lnSpc>
            </a:pP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Creating channels 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for the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Ideal Investor 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to Engage with your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Narrative and Brand</a:t>
            </a:r>
            <a:endParaRPr lang="en-US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>
              <a:lnSpc>
                <a:spcPts val="3500"/>
              </a:lnSpc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(Outbound)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25510AF-7450-5C8C-33EB-D4E14F50A729}"/>
              </a:ext>
            </a:extLst>
          </p:cNvPr>
          <p:cNvSpPr txBox="1"/>
          <p:nvPr/>
        </p:nvSpPr>
        <p:spPr>
          <a:xfrm>
            <a:off x="11190456" y="6022544"/>
            <a:ext cx="1991251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DEMAND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8967D872-6960-6B7E-790A-ED851BD95E1F}"/>
              </a:ext>
            </a:extLst>
          </p:cNvPr>
          <p:cNvSpPr txBox="1">
            <a:spLocks/>
          </p:cNvSpPr>
          <p:nvPr/>
        </p:nvSpPr>
        <p:spPr>
          <a:xfrm>
            <a:off x="15017159" y="7054854"/>
            <a:ext cx="2956258" cy="236372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00"/>
              </a:lnSpc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Creating a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demand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for your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Ideal Investors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and they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Engage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with you</a:t>
            </a:r>
          </a:p>
          <a:p>
            <a:pPr>
              <a:lnSpc>
                <a:spcPts val="3500"/>
              </a:lnSpc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(Inbound)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ECA987-7E78-2609-BAA4-ED95BBD84392}"/>
              </a:ext>
            </a:extLst>
          </p:cNvPr>
          <p:cNvSpPr txBox="1"/>
          <p:nvPr/>
        </p:nvSpPr>
        <p:spPr>
          <a:xfrm>
            <a:off x="14988305" y="6022544"/>
            <a:ext cx="3013967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ENGAGEMENT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9BB381D5-6803-47DC-51BA-55D22ECBA8C0}"/>
              </a:ext>
            </a:extLst>
          </p:cNvPr>
          <p:cNvSpPr txBox="1">
            <a:spLocks/>
          </p:cNvSpPr>
          <p:nvPr/>
        </p:nvSpPr>
        <p:spPr>
          <a:xfrm>
            <a:off x="19318126" y="7054854"/>
            <a:ext cx="2956258" cy="184101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00"/>
              </a:lnSpc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Track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engagement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and target the right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Ideal Investor 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at the right time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F886E37-1B6F-21E9-04B9-BC885E80532B}"/>
              </a:ext>
            </a:extLst>
          </p:cNvPr>
          <p:cNvSpPr txBox="1"/>
          <p:nvPr/>
        </p:nvSpPr>
        <p:spPr>
          <a:xfrm>
            <a:off x="19546555" y="6022544"/>
            <a:ext cx="2499402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ANALYTICS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F4E1057-523A-62E0-B66B-F419D470C0F1}"/>
              </a:ext>
            </a:extLst>
          </p:cNvPr>
          <p:cNvSpPr txBox="1"/>
          <p:nvPr/>
        </p:nvSpPr>
        <p:spPr>
          <a:xfrm>
            <a:off x="3409371" y="5134415"/>
            <a:ext cx="338554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D12668-98F6-77EF-EDC1-C015AAF5AD40}"/>
              </a:ext>
            </a:extLst>
          </p:cNvPr>
          <p:cNvSpPr txBox="1"/>
          <p:nvPr/>
        </p:nvSpPr>
        <p:spPr>
          <a:xfrm>
            <a:off x="7675758" y="5134415"/>
            <a:ext cx="418704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31FAC71-377F-DAB4-D978-3F1C177C9065}"/>
              </a:ext>
            </a:extLst>
          </p:cNvPr>
          <p:cNvSpPr txBox="1"/>
          <p:nvPr/>
        </p:nvSpPr>
        <p:spPr>
          <a:xfrm>
            <a:off x="11972259" y="5134415"/>
            <a:ext cx="433132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7C8D8B9-D0F6-9D05-76CF-6BB1D60E2A1B}"/>
              </a:ext>
            </a:extLst>
          </p:cNvPr>
          <p:cNvSpPr txBox="1"/>
          <p:nvPr/>
        </p:nvSpPr>
        <p:spPr>
          <a:xfrm>
            <a:off x="16261548" y="5134415"/>
            <a:ext cx="461986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8C37E2C-FC51-3FBA-4B43-81660ED1F7B7}"/>
              </a:ext>
            </a:extLst>
          </p:cNvPr>
          <p:cNvSpPr txBox="1"/>
          <p:nvPr/>
        </p:nvSpPr>
        <p:spPr>
          <a:xfrm>
            <a:off x="20570872" y="5134415"/>
            <a:ext cx="450764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412C24-8714-6CA7-D012-E756B360AF98}"/>
              </a:ext>
            </a:extLst>
          </p:cNvPr>
          <p:cNvSpPr txBox="1"/>
          <p:nvPr/>
        </p:nvSpPr>
        <p:spPr>
          <a:xfrm>
            <a:off x="2833091" y="11462722"/>
            <a:ext cx="1491114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START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97F5780-CC31-E135-2288-0E3B3BE0265D}"/>
              </a:ext>
            </a:extLst>
          </p:cNvPr>
          <p:cNvSpPr txBox="1"/>
          <p:nvPr/>
        </p:nvSpPr>
        <p:spPr>
          <a:xfrm>
            <a:off x="19389816" y="3276855"/>
            <a:ext cx="2779928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INVESTMENT</a:t>
            </a:r>
          </a:p>
        </p:txBody>
      </p:sp>
      <p:sp>
        <p:nvSpPr>
          <p:cNvPr id="37" name="Shape 338">
            <a:extLst>
              <a:ext uri="{FF2B5EF4-FFF2-40B4-BE49-F238E27FC236}">
                <a16:creationId xmlns:a16="http://schemas.microsoft.com/office/drawing/2014/main" id="{987F3017-DEB3-564B-5134-0CD350B60A6D}"/>
              </a:ext>
            </a:extLst>
          </p:cNvPr>
          <p:cNvSpPr/>
          <p:nvPr/>
        </p:nvSpPr>
        <p:spPr>
          <a:xfrm>
            <a:off x="723552" y="636927"/>
            <a:ext cx="6913752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GTM – Go To Market</a:t>
            </a:r>
          </a:p>
        </p:txBody>
      </p:sp>
      <p:sp>
        <p:nvSpPr>
          <p:cNvPr id="38" name="Shape 339">
            <a:extLst>
              <a:ext uri="{FF2B5EF4-FFF2-40B4-BE49-F238E27FC236}">
                <a16:creationId xmlns:a16="http://schemas.microsoft.com/office/drawing/2014/main" id="{6751ABFF-7E52-146D-E106-3EE61B99A99A}"/>
              </a:ext>
            </a:extLst>
          </p:cNvPr>
          <p:cNvSpPr/>
          <p:nvPr/>
        </p:nvSpPr>
        <p:spPr>
          <a:xfrm>
            <a:off x="723552" y="1605867"/>
            <a:ext cx="7319311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The REAL Plan – IF YOU ONLY DO ONE THING </a:t>
            </a:r>
          </a:p>
        </p:txBody>
      </p:sp>
    </p:spTree>
    <p:extLst>
      <p:ext uri="{BB962C8B-B14F-4D97-AF65-F5344CB8AC3E}">
        <p14:creationId xmlns:p14="http://schemas.microsoft.com/office/powerpoint/2010/main" val="78616310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" name="Shape 23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b="0"/>
              <a:t>15</a:t>
            </a:fld>
            <a:endParaRPr b="0"/>
          </a:p>
        </p:txBody>
      </p:sp>
      <p:sp>
        <p:nvSpPr>
          <p:cNvPr id="2326" name="Shape 2326"/>
          <p:cNvSpPr/>
          <p:nvPr/>
        </p:nvSpPr>
        <p:spPr>
          <a:xfrm>
            <a:off x="723552" y="636927"/>
            <a:ext cx="11855810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The Investor Journey is Totally Digital</a:t>
            </a:r>
          </a:p>
        </p:txBody>
      </p:sp>
      <p:sp>
        <p:nvSpPr>
          <p:cNvPr id="2327" name="Shape 2327"/>
          <p:cNvSpPr/>
          <p:nvPr/>
        </p:nvSpPr>
        <p:spPr>
          <a:xfrm>
            <a:off x="723552" y="1605867"/>
            <a:ext cx="2821285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Everything is Data</a:t>
            </a:r>
            <a:endParaRPr dirty="0"/>
          </a:p>
        </p:txBody>
      </p:sp>
      <p:sp>
        <p:nvSpPr>
          <p:cNvPr id="2329" name="Shape 2329"/>
          <p:cNvSpPr/>
          <p:nvPr/>
        </p:nvSpPr>
        <p:spPr>
          <a:xfrm>
            <a:off x="3279314" y="8170564"/>
            <a:ext cx="102657" cy="764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>
                <a:solidFill>
                  <a:srgbClr val="5FD99B"/>
                </a:solidFill>
                <a:latin typeface="et-line"/>
                <a:ea typeface="et-line"/>
                <a:cs typeface="et-line"/>
                <a:sym typeface="et-line"/>
              </a:defRPr>
            </a:lvl1pPr>
          </a:lstStyle>
          <a:p>
            <a:endParaRPr dirty="0"/>
          </a:p>
        </p:txBody>
      </p:sp>
      <p:sp>
        <p:nvSpPr>
          <p:cNvPr id="2339" name="Shape 2339"/>
          <p:cNvSpPr/>
          <p:nvPr/>
        </p:nvSpPr>
        <p:spPr>
          <a:xfrm>
            <a:off x="19157703" y="9588683"/>
            <a:ext cx="3791309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6F6FA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r>
              <a:t>Lorem ipsum dolor sit amet, consectetuer.</a:t>
            </a:r>
          </a:p>
        </p:txBody>
      </p:sp>
      <p:sp>
        <p:nvSpPr>
          <p:cNvPr id="2340" name="Shape 2340"/>
          <p:cNvSpPr/>
          <p:nvPr/>
        </p:nvSpPr>
        <p:spPr>
          <a:xfrm>
            <a:off x="5623141" y="4658544"/>
            <a:ext cx="102657" cy="2410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>
                <a:solidFill>
                  <a:srgbClr val="F6F6FA"/>
                </a:solidFill>
                <a:latin typeface="et-line"/>
                <a:ea typeface="et-line"/>
                <a:cs typeface="et-line"/>
                <a:sym typeface="et-line"/>
              </a:defRPr>
            </a:lvl1pPr>
          </a:lstStyle>
          <a:p>
            <a:endParaRPr dirty="0"/>
          </a:p>
        </p:txBody>
      </p:sp>
      <p:sp>
        <p:nvSpPr>
          <p:cNvPr id="27" name="Freeform 19">
            <a:extLst>
              <a:ext uri="{FF2B5EF4-FFF2-40B4-BE49-F238E27FC236}">
                <a16:creationId xmlns:a16="http://schemas.microsoft.com/office/drawing/2014/main" id="{E864DEB4-004D-43D2-B3E0-546403F7A4B0}"/>
              </a:ext>
            </a:extLst>
          </p:cNvPr>
          <p:cNvSpPr/>
          <p:nvPr/>
        </p:nvSpPr>
        <p:spPr>
          <a:xfrm>
            <a:off x="1511300" y="2629702"/>
            <a:ext cx="21361400" cy="8986616"/>
          </a:xfrm>
          <a:custGeom>
            <a:avLst/>
            <a:gdLst>
              <a:gd name="connsiteX0" fmla="*/ 0 w 18384252"/>
              <a:gd name="connsiteY0" fmla="*/ 1157909 h 1278225"/>
              <a:gd name="connsiteX1" fmla="*/ 3970421 w 18384252"/>
              <a:gd name="connsiteY1" fmla="*/ 436014 h 1278225"/>
              <a:gd name="connsiteX2" fmla="*/ 7868652 w 18384252"/>
              <a:gd name="connsiteY2" fmla="*/ 917277 h 1278225"/>
              <a:gd name="connsiteX3" fmla="*/ 12849726 w 18384252"/>
              <a:gd name="connsiteY3" fmla="*/ 2877 h 1278225"/>
              <a:gd name="connsiteX4" fmla="*/ 18384252 w 18384252"/>
              <a:gd name="connsiteY4" fmla="*/ 1278225 h 1278225"/>
              <a:gd name="connsiteX0" fmla="*/ 0 w 18384252"/>
              <a:gd name="connsiteY0" fmla="*/ 1425257 h 7441713"/>
              <a:gd name="connsiteX1" fmla="*/ 3970421 w 18384252"/>
              <a:gd name="connsiteY1" fmla="*/ 703362 h 7441713"/>
              <a:gd name="connsiteX2" fmla="*/ 7844589 w 18384252"/>
              <a:gd name="connsiteY2" fmla="*/ 7441046 h 7441713"/>
              <a:gd name="connsiteX3" fmla="*/ 12849726 w 18384252"/>
              <a:gd name="connsiteY3" fmla="*/ 270225 h 7441713"/>
              <a:gd name="connsiteX4" fmla="*/ 18384252 w 18384252"/>
              <a:gd name="connsiteY4" fmla="*/ 1545573 h 7441713"/>
              <a:gd name="connsiteX0" fmla="*/ 0 w 19394904"/>
              <a:gd name="connsiteY0" fmla="*/ 7200415 h 7441619"/>
              <a:gd name="connsiteX1" fmla="*/ 4981073 w 19394904"/>
              <a:gd name="connsiteY1" fmla="*/ 703362 h 7441619"/>
              <a:gd name="connsiteX2" fmla="*/ 8855241 w 19394904"/>
              <a:gd name="connsiteY2" fmla="*/ 7441046 h 7441619"/>
              <a:gd name="connsiteX3" fmla="*/ 13860378 w 19394904"/>
              <a:gd name="connsiteY3" fmla="*/ 270225 h 7441619"/>
              <a:gd name="connsiteX4" fmla="*/ 19394904 w 19394904"/>
              <a:gd name="connsiteY4" fmla="*/ 1545573 h 7441619"/>
              <a:gd name="connsiteX0" fmla="*/ 0 w 17566104"/>
              <a:gd name="connsiteY0" fmla="*/ 6931775 h 7172979"/>
              <a:gd name="connsiteX1" fmla="*/ 4981073 w 17566104"/>
              <a:gd name="connsiteY1" fmla="*/ 434722 h 7172979"/>
              <a:gd name="connsiteX2" fmla="*/ 8855241 w 17566104"/>
              <a:gd name="connsiteY2" fmla="*/ 7172406 h 7172979"/>
              <a:gd name="connsiteX3" fmla="*/ 13860378 w 17566104"/>
              <a:gd name="connsiteY3" fmla="*/ 1585 h 7172979"/>
              <a:gd name="connsiteX4" fmla="*/ 17566104 w 17566104"/>
              <a:gd name="connsiteY4" fmla="*/ 6474575 h 7172979"/>
              <a:gd name="connsiteX0" fmla="*/ 0 w 17566104"/>
              <a:gd name="connsiteY0" fmla="*/ 6931775 h 7172850"/>
              <a:gd name="connsiteX1" fmla="*/ 4382524 w 17566104"/>
              <a:gd name="connsiteY1" fmla="*/ 383922 h 7172850"/>
              <a:gd name="connsiteX2" fmla="*/ 8855241 w 17566104"/>
              <a:gd name="connsiteY2" fmla="*/ 7172406 h 7172850"/>
              <a:gd name="connsiteX3" fmla="*/ 13860378 w 17566104"/>
              <a:gd name="connsiteY3" fmla="*/ 1585 h 7172850"/>
              <a:gd name="connsiteX4" fmla="*/ 17566104 w 17566104"/>
              <a:gd name="connsiteY4" fmla="*/ 6474575 h 7172850"/>
              <a:gd name="connsiteX0" fmla="*/ 0 w 17566104"/>
              <a:gd name="connsiteY0" fmla="*/ 6931889 h 7198362"/>
              <a:gd name="connsiteX1" fmla="*/ 4382524 w 17566104"/>
              <a:gd name="connsiteY1" fmla="*/ 384036 h 7198362"/>
              <a:gd name="connsiteX2" fmla="*/ 8803193 w 17566104"/>
              <a:gd name="connsiteY2" fmla="*/ 7197920 h 7198362"/>
              <a:gd name="connsiteX3" fmla="*/ 13860378 w 17566104"/>
              <a:gd name="connsiteY3" fmla="*/ 1699 h 7198362"/>
              <a:gd name="connsiteX4" fmla="*/ 17566104 w 17566104"/>
              <a:gd name="connsiteY4" fmla="*/ 6474689 h 7198362"/>
              <a:gd name="connsiteX0" fmla="*/ 0 w 17566104"/>
              <a:gd name="connsiteY0" fmla="*/ 7033463 h 7300200"/>
              <a:gd name="connsiteX1" fmla="*/ 4382524 w 17566104"/>
              <a:gd name="connsiteY1" fmla="*/ 485610 h 7300200"/>
              <a:gd name="connsiteX2" fmla="*/ 8803193 w 17566104"/>
              <a:gd name="connsiteY2" fmla="*/ 7299494 h 7300200"/>
              <a:gd name="connsiteX3" fmla="*/ 13183758 w 17566104"/>
              <a:gd name="connsiteY3" fmla="*/ 1673 h 7300200"/>
              <a:gd name="connsiteX4" fmla="*/ 17566104 w 17566104"/>
              <a:gd name="connsiteY4" fmla="*/ 6576263 h 7300200"/>
              <a:gd name="connsiteX0" fmla="*/ 0 w 19595965"/>
              <a:gd name="connsiteY0" fmla="*/ 7352205 h 7618942"/>
              <a:gd name="connsiteX1" fmla="*/ 4382524 w 19595965"/>
              <a:gd name="connsiteY1" fmla="*/ 804352 h 7618942"/>
              <a:gd name="connsiteX2" fmla="*/ 8803193 w 19595965"/>
              <a:gd name="connsiteY2" fmla="*/ 7618236 h 7618942"/>
              <a:gd name="connsiteX3" fmla="*/ 13183758 w 19595965"/>
              <a:gd name="connsiteY3" fmla="*/ 320415 h 7618942"/>
              <a:gd name="connsiteX4" fmla="*/ 19595965 w 19595965"/>
              <a:gd name="connsiteY4" fmla="*/ 1357805 h 7618942"/>
              <a:gd name="connsiteX0" fmla="*/ 0 w 19726084"/>
              <a:gd name="connsiteY0" fmla="*/ 7582029 h 7848766"/>
              <a:gd name="connsiteX1" fmla="*/ 4382524 w 19726084"/>
              <a:gd name="connsiteY1" fmla="*/ 1034176 h 7848766"/>
              <a:gd name="connsiteX2" fmla="*/ 8803193 w 19726084"/>
              <a:gd name="connsiteY2" fmla="*/ 7848060 h 7848766"/>
              <a:gd name="connsiteX3" fmla="*/ 13183758 w 19726084"/>
              <a:gd name="connsiteY3" fmla="*/ 550239 h 7848766"/>
              <a:gd name="connsiteX4" fmla="*/ 19726084 w 19726084"/>
              <a:gd name="connsiteY4" fmla="*/ 698629 h 7848766"/>
              <a:gd name="connsiteX0" fmla="*/ 0 w 19726084"/>
              <a:gd name="connsiteY0" fmla="*/ 7756767 h 8023504"/>
              <a:gd name="connsiteX1" fmla="*/ 4382524 w 19726084"/>
              <a:gd name="connsiteY1" fmla="*/ 1208914 h 8023504"/>
              <a:gd name="connsiteX2" fmla="*/ 8803193 w 19726084"/>
              <a:gd name="connsiteY2" fmla="*/ 8022798 h 8023504"/>
              <a:gd name="connsiteX3" fmla="*/ 13183758 w 19726084"/>
              <a:gd name="connsiteY3" fmla="*/ 724977 h 8023504"/>
              <a:gd name="connsiteX4" fmla="*/ 16775629 w 19726084"/>
              <a:gd name="connsiteY4" fmla="*/ 279809 h 8023504"/>
              <a:gd name="connsiteX5" fmla="*/ 19726084 w 19726084"/>
              <a:gd name="connsiteY5" fmla="*/ 873367 h 8023504"/>
              <a:gd name="connsiteX0" fmla="*/ 0 w 19726084"/>
              <a:gd name="connsiteY0" fmla="*/ 7032607 h 7836107"/>
              <a:gd name="connsiteX1" fmla="*/ 4382524 w 19726084"/>
              <a:gd name="connsiteY1" fmla="*/ 484754 h 7836107"/>
              <a:gd name="connsiteX2" fmla="*/ 8803193 w 19726084"/>
              <a:gd name="connsiteY2" fmla="*/ 7298638 h 7836107"/>
              <a:gd name="connsiteX3" fmla="*/ 13183758 w 19726084"/>
              <a:gd name="connsiteY3" fmla="*/ 817 h 7836107"/>
              <a:gd name="connsiteX4" fmla="*/ 17556345 w 19726084"/>
              <a:gd name="connsiteY4" fmla="*/ 7836049 h 7836107"/>
              <a:gd name="connsiteX5" fmla="*/ 19726084 w 19726084"/>
              <a:gd name="connsiteY5" fmla="*/ 149207 h 7836107"/>
              <a:gd name="connsiteX0" fmla="*/ 0 w 19726084"/>
              <a:gd name="connsiteY0" fmla="*/ 7032607 h 7836107"/>
              <a:gd name="connsiteX1" fmla="*/ 1135291 w 19726084"/>
              <a:gd name="connsiteY1" fmla="*/ 5600849 h 7836107"/>
              <a:gd name="connsiteX2" fmla="*/ 4382524 w 19726084"/>
              <a:gd name="connsiteY2" fmla="*/ 484754 h 7836107"/>
              <a:gd name="connsiteX3" fmla="*/ 8803193 w 19726084"/>
              <a:gd name="connsiteY3" fmla="*/ 7298638 h 7836107"/>
              <a:gd name="connsiteX4" fmla="*/ 13183758 w 19726084"/>
              <a:gd name="connsiteY4" fmla="*/ 817 h 7836107"/>
              <a:gd name="connsiteX5" fmla="*/ 17556345 w 19726084"/>
              <a:gd name="connsiteY5" fmla="*/ 7836049 h 7836107"/>
              <a:gd name="connsiteX6" fmla="*/ 19726084 w 19726084"/>
              <a:gd name="connsiteY6" fmla="*/ 149207 h 7836107"/>
              <a:gd name="connsiteX0" fmla="*/ 0 w 21886064"/>
              <a:gd name="connsiteY0" fmla="*/ 47607 h 7836107"/>
              <a:gd name="connsiteX1" fmla="*/ 3295271 w 21886064"/>
              <a:gd name="connsiteY1" fmla="*/ 5600849 h 7836107"/>
              <a:gd name="connsiteX2" fmla="*/ 6542504 w 21886064"/>
              <a:gd name="connsiteY2" fmla="*/ 484754 h 7836107"/>
              <a:gd name="connsiteX3" fmla="*/ 10963173 w 21886064"/>
              <a:gd name="connsiteY3" fmla="*/ 7298638 h 7836107"/>
              <a:gd name="connsiteX4" fmla="*/ 15343738 w 21886064"/>
              <a:gd name="connsiteY4" fmla="*/ 817 h 7836107"/>
              <a:gd name="connsiteX5" fmla="*/ 19716325 w 21886064"/>
              <a:gd name="connsiteY5" fmla="*/ 7836049 h 7836107"/>
              <a:gd name="connsiteX6" fmla="*/ 21886064 w 21886064"/>
              <a:gd name="connsiteY6" fmla="*/ 149207 h 7836107"/>
              <a:gd name="connsiteX0" fmla="*/ 0 w 21886064"/>
              <a:gd name="connsiteY0" fmla="*/ 47607 h 7836107"/>
              <a:gd name="connsiteX1" fmla="*/ 2254317 w 21886064"/>
              <a:gd name="connsiteY1" fmla="*/ 6743849 h 7836107"/>
              <a:gd name="connsiteX2" fmla="*/ 6542504 w 21886064"/>
              <a:gd name="connsiteY2" fmla="*/ 484754 h 7836107"/>
              <a:gd name="connsiteX3" fmla="*/ 10963173 w 21886064"/>
              <a:gd name="connsiteY3" fmla="*/ 7298638 h 7836107"/>
              <a:gd name="connsiteX4" fmla="*/ 15343738 w 21886064"/>
              <a:gd name="connsiteY4" fmla="*/ 817 h 7836107"/>
              <a:gd name="connsiteX5" fmla="*/ 19716325 w 21886064"/>
              <a:gd name="connsiteY5" fmla="*/ 7836049 h 7836107"/>
              <a:gd name="connsiteX6" fmla="*/ 21886064 w 21886064"/>
              <a:gd name="connsiteY6" fmla="*/ 149207 h 7836107"/>
              <a:gd name="connsiteX0" fmla="*/ 0 w 21886064"/>
              <a:gd name="connsiteY0" fmla="*/ 47607 h 7836107"/>
              <a:gd name="connsiteX1" fmla="*/ 2254317 w 21886064"/>
              <a:gd name="connsiteY1" fmla="*/ 6743849 h 7836107"/>
              <a:gd name="connsiteX2" fmla="*/ 6542504 w 21886064"/>
              <a:gd name="connsiteY2" fmla="*/ 484754 h 7836107"/>
              <a:gd name="connsiteX3" fmla="*/ 10963173 w 21886064"/>
              <a:gd name="connsiteY3" fmla="*/ 7298638 h 7836107"/>
              <a:gd name="connsiteX4" fmla="*/ 15343738 w 21886064"/>
              <a:gd name="connsiteY4" fmla="*/ 817 h 7836107"/>
              <a:gd name="connsiteX5" fmla="*/ 19716325 w 21886064"/>
              <a:gd name="connsiteY5" fmla="*/ 7836049 h 7836107"/>
              <a:gd name="connsiteX6" fmla="*/ 21886064 w 21886064"/>
              <a:gd name="connsiteY6" fmla="*/ 149207 h 7836107"/>
              <a:gd name="connsiteX0" fmla="*/ 0 w 21886064"/>
              <a:gd name="connsiteY0" fmla="*/ 47607 h 7836107"/>
              <a:gd name="connsiteX1" fmla="*/ 2254317 w 21886064"/>
              <a:gd name="connsiteY1" fmla="*/ 6743849 h 7836107"/>
              <a:gd name="connsiteX2" fmla="*/ 6542504 w 21886064"/>
              <a:gd name="connsiteY2" fmla="*/ 484754 h 7836107"/>
              <a:gd name="connsiteX3" fmla="*/ 10963173 w 21886064"/>
              <a:gd name="connsiteY3" fmla="*/ 7298638 h 7836107"/>
              <a:gd name="connsiteX4" fmla="*/ 15343738 w 21886064"/>
              <a:gd name="connsiteY4" fmla="*/ 817 h 7836107"/>
              <a:gd name="connsiteX5" fmla="*/ 19716325 w 21886064"/>
              <a:gd name="connsiteY5" fmla="*/ 7836049 h 7836107"/>
              <a:gd name="connsiteX6" fmla="*/ 21886064 w 21886064"/>
              <a:gd name="connsiteY6" fmla="*/ 149207 h 7836107"/>
              <a:gd name="connsiteX0" fmla="*/ 0 w 21886064"/>
              <a:gd name="connsiteY0" fmla="*/ 47607 h 7836107"/>
              <a:gd name="connsiteX1" fmla="*/ 2254317 w 21886064"/>
              <a:gd name="connsiteY1" fmla="*/ 6743849 h 7836107"/>
              <a:gd name="connsiteX2" fmla="*/ 6542504 w 21886064"/>
              <a:gd name="connsiteY2" fmla="*/ 484754 h 7836107"/>
              <a:gd name="connsiteX3" fmla="*/ 10963173 w 21886064"/>
              <a:gd name="connsiteY3" fmla="*/ 7298638 h 7836107"/>
              <a:gd name="connsiteX4" fmla="*/ 15343738 w 21886064"/>
              <a:gd name="connsiteY4" fmla="*/ 817 h 7836107"/>
              <a:gd name="connsiteX5" fmla="*/ 19716325 w 21886064"/>
              <a:gd name="connsiteY5" fmla="*/ 7836049 h 7836107"/>
              <a:gd name="connsiteX6" fmla="*/ 21886064 w 21886064"/>
              <a:gd name="connsiteY6" fmla="*/ 149207 h 7836107"/>
              <a:gd name="connsiteX0" fmla="*/ 0 w 21886064"/>
              <a:gd name="connsiteY0" fmla="*/ 47607 h 7836107"/>
              <a:gd name="connsiteX1" fmla="*/ 2254317 w 21886064"/>
              <a:gd name="connsiteY1" fmla="*/ 6743849 h 7836107"/>
              <a:gd name="connsiteX2" fmla="*/ 6542504 w 21886064"/>
              <a:gd name="connsiteY2" fmla="*/ 484754 h 7836107"/>
              <a:gd name="connsiteX3" fmla="*/ 10963173 w 21886064"/>
              <a:gd name="connsiteY3" fmla="*/ 7298638 h 7836107"/>
              <a:gd name="connsiteX4" fmla="*/ 15343738 w 21886064"/>
              <a:gd name="connsiteY4" fmla="*/ 817 h 7836107"/>
              <a:gd name="connsiteX5" fmla="*/ 19716325 w 21886064"/>
              <a:gd name="connsiteY5" fmla="*/ 7836049 h 7836107"/>
              <a:gd name="connsiteX6" fmla="*/ 21886064 w 21886064"/>
              <a:gd name="connsiteY6" fmla="*/ 149207 h 7836107"/>
              <a:gd name="connsiteX0" fmla="*/ 0 w 21886064"/>
              <a:gd name="connsiteY0" fmla="*/ 47607 h 7836107"/>
              <a:gd name="connsiteX1" fmla="*/ 2202269 w 21886064"/>
              <a:gd name="connsiteY1" fmla="*/ 6794649 h 7836107"/>
              <a:gd name="connsiteX2" fmla="*/ 6542504 w 21886064"/>
              <a:gd name="connsiteY2" fmla="*/ 484754 h 7836107"/>
              <a:gd name="connsiteX3" fmla="*/ 10963173 w 21886064"/>
              <a:gd name="connsiteY3" fmla="*/ 7298638 h 7836107"/>
              <a:gd name="connsiteX4" fmla="*/ 15343738 w 21886064"/>
              <a:gd name="connsiteY4" fmla="*/ 817 h 7836107"/>
              <a:gd name="connsiteX5" fmla="*/ 19716325 w 21886064"/>
              <a:gd name="connsiteY5" fmla="*/ 7836049 h 7836107"/>
              <a:gd name="connsiteX6" fmla="*/ 21886064 w 21886064"/>
              <a:gd name="connsiteY6" fmla="*/ 149207 h 7836107"/>
              <a:gd name="connsiteX0" fmla="*/ 0 w 21886064"/>
              <a:gd name="connsiteY0" fmla="*/ 47607 h 7836107"/>
              <a:gd name="connsiteX1" fmla="*/ 2124197 w 21886064"/>
              <a:gd name="connsiteY1" fmla="*/ 7353449 h 7836107"/>
              <a:gd name="connsiteX2" fmla="*/ 6542504 w 21886064"/>
              <a:gd name="connsiteY2" fmla="*/ 484754 h 7836107"/>
              <a:gd name="connsiteX3" fmla="*/ 10963173 w 21886064"/>
              <a:gd name="connsiteY3" fmla="*/ 7298638 h 7836107"/>
              <a:gd name="connsiteX4" fmla="*/ 15343738 w 21886064"/>
              <a:gd name="connsiteY4" fmla="*/ 817 h 7836107"/>
              <a:gd name="connsiteX5" fmla="*/ 19716325 w 21886064"/>
              <a:gd name="connsiteY5" fmla="*/ 7836049 h 7836107"/>
              <a:gd name="connsiteX6" fmla="*/ 21886064 w 21886064"/>
              <a:gd name="connsiteY6" fmla="*/ 149207 h 7836107"/>
              <a:gd name="connsiteX0" fmla="*/ 0 w 21886064"/>
              <a:gd name="connsiteY0" fmla="*/ 46793 h 7352710"/>
              <a:gd name="connsiteX1" fmla="*/ 2124197 w 21886064"/>
              <a:gd name="connsiteY1" fmla="*/ 7352635 h 7352710"/>
              <a:gd name="connsiteX2" fmla="*/ 6542504 w 21886064"/>
              <a:gd name="connsiteY2" fmla="*/ 483940 h 7352710"/>
              <a:gd name="connsiteX3" fmla="*/ 10963173 w 21886064"/>
              <a:gd name="connsiteY3" fmla="*/ 7297824 h 7352710"/>
              <a:gd name="connsiteX4" fmla="*/ 15343738 w 21886064"/>
              <a:gd name="connsiteY4" fmla="*/ 3 h 7352710"/>
              <a:gd name="connsiteX5" fmla="*/ 19742348 w 21886064"/>
              <a:gd name="connsiteY5" fmla="*/ 7327235 h 7352710"/>
              <a:gd name="connsiteX6" fmla="*/ 21886064 w 21886064"/>
              <a:gd name="connsiteY6" fmla="*/ 148393 h 7352710"/>
              <a:gd name="connsiteX0" fmla="*/ 0 w 21886064"/>
              <a:gd name="connsiteY0" fmla="*/ 46793 h 7352636"/>
              <a:gd name="connsiteX1" fmla="*/ 2124197 w 21886064"/>
              <a:gd name="connsiteY1" fmla="*/ 7352635 h 7352636"/>
              <a:gd name="connsiteX2" fmla="*/ 6490457 w 21886064"/>
              <a:gd name="connsiteY2" fmla="*/ 26740 h 7352636"/>
              <a:gd name="connsiteX3" fmla="*/ 10963173 w 21886064"/>
              <a:gd name="connsiteY3" fmla="*/ 7297824 h 7352636"/>
              <a:gd name="connsiteX4" fmla="*/ 15343738 w 21886064"/>
              <a:gd name="connsiteY4" fmla="*/ 3 h 7352636"/>
              <a:gd name="connsiteX5" fmla="*/ 19742348 w 21886064"/>
              <a:gd name="connsiteY5" fmla="*/ 7327235 h 7352636"/>
              <a:gd name="connsiteX6" fmla="*/ 21886064 w 21886064"/>
              <a:gd name="connsiteY6" fmla="*/ 148393 h 7352636"/>
              <a:gd name="connsiteX0" fmla="*/ 0 w 21886064"/>
              <a:gd name="connsiteY0" fmla="*/ 46793 h 7352636"/>
              <a:gd name="connsiteX1" fmla="*/ 2124197 w 21886064"/>
              <a:gd name="connsiteY1" fmla="*/ 7352635 h 7352636"/>
              <a:gd name="connsiteX2" fmla="*/ 6490457 w 21886064"/>
              <a:gd name="connsiteY2" fmla="*/ 26740 h 7352636"/>
              <a:gd name="connsiteX3" fmla="*/ 10963173 w 21886064"/>
              <a:gd name="connsiteY3" fmla="*/ 7297824 h 7352636"/>
              <a:gd name="connsiteX4" fmla="*/ 15343738 w 21886064"/>
              <a:gd name="connsiteY4" fmla="*/ 3 h 7352636"/>
              <a:gd name="connsiteX5" fmla="*/ 19742348 w 21886064"/>
              <a:gd name="connsiteY5" fmla="*/ 7327235 h 7352636"/>
              <a:gd name="connsiteX6" fmla="*/ 21886064 w 21886064"/>
              <a:gd name="connsiteY6" fmla="*/ 148393 h 7352636"/>
              <a:gd name="connsiteX0" fmla="*/ 0 w 21886064"/>
              <a:gd name="connsiteY0" fmla="*/ 46793 h 7352636"/>
              <a:gd name="connsiteX1" fmla="*/ 2124197 w 21886064"/>
              <a:gd name="connsiteY1" fmla="*/ 7352635 h 7352636"/>
              <a:gd name="connsiteX2" fmla="*/ 6490457 w 21886064"/>
              <a:gd name="connsiteY2" fmla="*/ 26740 h 7352636"/>
              <a:gd name="connsiteX3" fmla="*/ 10963173 w 21886064"/>
              <a:gd name="connsiteY3" fmla="*/ 7297824 h 7352636"/>
              <a:gd name="connsiteX4" fmla="*/ 15343738 w 21886064"/>
              <a:gd name="connsiteY4" fmla="*/ 3 h 7352636"/>
              <a:gd name="connsiteX5" fmla="*/ 19742348 w 21886064"/>
              <a:gd name="connsiteY5" fmla="*/ 7327235 h 7352636"/>
              <a:gd name="connsiteX6" fmla="*/ 21886064 w 21886064"/>
              <a:gd name="connsiteY6" fmla="*/ 148393 h 7352636"/>
              <a:gd name="connsiteX0" fmla="*/ 0 w 21886064"/>
              <a:gd name="connsiteY0" fmla="*/ 46793 h 7352636"/>
              <a:gd name="connsiteX1" fmla="*/ 2124197 w 21886064"/>
              <a:gd name="connsiteY1" fmla="*/ 7352635 h 7352636"/>
              <a:gd name="connsiteX2" fmla="*/ 6490457 w 21886064"/>
              <a:gd name="connsiteY2" fmla="*/ 26740 h 7352636"/>
              <a:gd name="connsiteX3" fmla="*/ 10963173 w 21886064"/>
              <a:gd name="connsiteY3" fmla="*/ 7297824 h 7352636"/>
              <a:gd name="connsiteX4" fmla="*/ 15343738 w 21886064"/>
              <a:gd name="connsiteY4" fmla="*/ 3 h 7352636"/>
              <a:gd name="connsiteX5" fmla="*/ 19742348 w 21886064"/>
              <a:gd name="connsiteY5" fmla="*/ 7327235 h 7352636"/>
              <a:gd name="connsiteX6" fmla="*/ 21886064 w 21886064"/>
              <a:gd name="connsiteY6" fmla="*/ 148393 h 7352636"/>
              <a:gd name="connsiteX0" fmla="*/ 0 w 21886064"/>
              <a:gd name="connsiteY0" fmla="*/ 46793 h 7327297"/>
              <a:gd name="connsiteX1" fmla="*/ 2691244 w 21886064"/>
              <a:gd name="connsiteY1" fmla="*/ 6769216 h 7327297"/>
              <a:gd name="connsiteX2" fmla="*/ 6490457 w 21886064"/>
              <a:gd name="connsiteY2" fmla="*/ 26740 h 7327297"/>
              <a:gd name="connsiteX3" fmla="*/ 10963173 w 21886064"/>
              <a:gd name="connsiteY3" fmla="*/ 7297824 h 7327297"/>
              <a:gd name="connsiteX4" fmla="*/ 15343738 w 21886064"/>
              <a:gd name="connsiteY4" fmla="*/ 3 h 7327297"/>
              <a:gd name="connsiteX5" fmla="*/ 19742348 w 21886064"/>
              <a:gd name="connsiteY5" fmla="*/ 7327235 h 7327297"/>
              <a:gd name="connsiteX6" fmla="*/ 21886064 w 21886064"/>
              <a:gd name="connsiteY6" fmla="*/ 148393 h 7327297"/>
              <a:gd name="connsiteX0" fmla="*/ 0 w 21886064"/>
              <a:gd name="connsiteY0" fmla="*/ 20899 h 7301403"/>
              <a:gd name="connsiteX1" fmla="*/ 2691244 w 21886064"/>
              <a:gd name="connsiteY1" fmla="*/ 6743322 h 7301403"/>
              <a:gd name="connsiteX2" fmla="*/ 6490457 w 21886064"/>
              <a:gd name="connsiteY2" fmla="*/ 846 h 7301403"/>
              <a:gd name="connsiteX3" fmla="*/ 10963173 w 21886064"/>
              <a:gd name="connsiteY3" fmla="*/ 7271930 h 7301403"/>
              <a:gd name="connsiteX4" fmla="*/ 15442354 w 21886064"/>
              <a:gd name="connsiteY4" fmla="*/ 635319 h 7301403"/>
              <a:gd name="connsiteX5" fmla="*/ 19742348 w 21886064"/>
              <a:gd name="connsiteY5" fmla="*/ 7301341 h 7301403"/>
              <a:gd name="connsiteX6" fmla="*/ 21886064 w 21886064"/>
              <a:gd name="connsiteY6" fmla="*/ 122499 h 7301403"/>
              <a:gd name="connsiteX0" fmla="*/ 0 w 21886064"/>
              <a:gd name="connsiteY0" fmla="*/ 11340 h 7291844"/>
              <a:gd name="connsiteX1" fmla="*/ 2691244 w 21886064"/>
              <a:gd name="connsiteY1" fmla="*/ 6733763 h 7291844"/>
              <a:gd name="connsiteX2" fmla="*/ 6515112 w 21886064"/>
              <a:gd name="connsiteY2" fmla="*/ 983101 h 7291844"/>
              <a:gd name="connsiteX3" fmla="*/ 10963173 w 21886064"/>
              <a:gd name="connsiteY3" fmla="*/ 7262371 h 7291844"/>
              <a:gd name="connsiteX4" fmla="*/ 15442354 w 21886064"/>
              <a:gd name="connsiteY4" fmla="*/ 625760 h 7291844"/>
              <a:gd name="connsiteX5" fmla="*/ 19742348 w 21886064"/>
              <a:gd name="connsiteY5" fmla="*/ 7291782 h 7291844"/>
              <a:gd name="connsiteX6" fmla="*/ 21886064 w 21886064"/>
              <a:gd name="connsiteY6" fmla="*/ 112940 h 7291844"/>
              <a:gd name="connsiteX0" fmla="*/ 0 w 21886064"/>
              <a:gd name="connsiteY0" fmla="*/ 11340 h 7262793"/>
              <a:gd name="connsiteX1" fmla="*/ 2691244 w 21886064"/>
              <a:gd name="connsiteY1" fmla="*/ 6733763 h 7262793"/>
              <a:gd name="connsiteX2" fmla="*/ 6515112 w 21886064"/>
              <a:gd name="connsiteY2" fmla="*/ 983101 h 7262793"/>
              <a:gd name="connsiteX3" fmla="*/ 10963173 w 21886064"/>
              <a:gd name="connsiteY3" fmla="*/ 7262371 h 7262793"/>
              <a:gd name="connsiteX4" fmla="*/ 15442354 w 21886064"/>
              <a:gd name="connsiteY4" fmla="*/ 625760 h 7262793"/>
              <a:gd name="connsiteX5" fmla="*/ 19545114 w 21886064"/>
              <a:gd name="connsiteY5" fmla="*/ 6786151 h 7262793"/>
              <a:gd name="connsiteX6" fmla="*/ 21886064 w 21886064"/>
              <a:gd name="connsiteY6" fmla="*/ 112940 h 7262793"/>
              <a:gd name="connsiteX0" fmla="*/ 0 w 21886064"/>
              <a:gd name="connsiteY0" fmla="*/ 11340 h 7262793"/>
              <a:gd name="connsiteX1" fmla="*/ 2691244 w 21886064"/>
              <a:gd name="connsiteY1" fmla="*/ 6733763 h 7262793"/>
              <a:gd name="connsiteX2" fmla="*/ 6515112 w 21886064"/>
              <a:gd name="connsiteY2" fmla="*/ 983101 h 7262793"/>
              <a:gd name="connsiteX3" fmla="*/ 10963173 w 21886064"/>
              <a:gd name="connsiteY3" fmla="*/ 7262371 h 7262793"/>
              <a:gd name="connsiteX4" fmla="*/ 15442354 w 21886064"/>
              <a:gd name="connsiteY4" fmla="*/ 625760 h 7262793"/>
              <a:gd name="connsiteX5" fmla="*/ 19545114 w 21886064"/>
              <a:gd name="connsiteY5" fmla="*/ 6786151 h 7262793"/>
              <a:gd name="connsiteX6" fmla="*/ 21886064 w 21886064"/>
              <a:gd name="connsiteY6" fmla="*/ 112940 h 7262793"/>
              <a:gd name="connsiteX0" fmla="*/ 0 w 21886064"/>
              <a:gd name="connsiteY0" fmla="*/ 11340 h 7262793"/>
              <a:gd name="connsiteX1" fmla="*/ 2691244 w 21886064"/>
              <a:gd name="connsiteY1" fmla="*/ 6733763 h 7262793"/>
              <a:gd name="connsiteX2" fmla="*/ 6515112 w 21886064"/>
              <a:gd name="connsiteY2" fmla="*/ 983101 h 7262793"/>
              <a:gd name="connsiteX3" fmla="*/ 10963173 w 21886064"/>
              <a:gd name="connsiteY3" fmla="*/ 7262371 h 7262793"/>
              <a:gd name="connsiteX4" fmla="*/ 15442354 w 21886064"/>
              <a:gd name="connsiteY4" fmla="*/ 625760 h 7262793"/>
              <a:gd name="connsiteX5" fmla="*/ 19545114 w 21886064"/>
              <a:gd name="connsiteY5" fmla="*/ 6786151 h 7262793"/>
              <a:gd name="connsiteX6" fmla="*/ 21886064 w 21886064"/>
              <a:gd name="connsiteY6" fmla="*/ 112940 h 726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86064" h="7262793">
                <a:moveTo>
                  <a:pt x="0" y="11340"/>
                </a:moveTo>
                <a:cubicBezTo>
                  <a:pt x="417717" y="-316496"/>
                  <a:pt x="1605392" y="6571803"/>
                  <a:pt x="2691244" y="6733763"/>
                </a:cubicBezTo>
                <a:cubicBezTo>
                  <a:pt x="3777096" y="6895723"/>
                  <a:pt x="5136457" y="895000"/>
                  <a:pt x="6515112" y="983101"/>
                </a:cubicBezTo>
                <a:cubicBezTo>
                  <a:pt x="7893767" y="1071202"/>
                  <a:pt x="9475299" y="7321928"/>
                  <a:pt x="10963173" y="7262371"/>
                </a:cubicBezTo>
                <a:cubicBezTo>
                  <a:pt x="12451047" y="7202814"/>
                  <a:pt x="14012031" y="705130"/>
                  <a:pt x="15442354" y="625760"/>
                </a:cubicBezTo>
                <a:cubicBezTo>
                  <a:pt x="16872677" y="546390"/>
                  <a:pt x="18331458" y="6878103"/>
                  <a:pt x="19545114" y="6786151"/>
                </a:cubicBezTo>
                <a:cubicBezTo>
                  <a:pt x="20635501" y="6713647"/>
                  <a:pt x="21394321" y="14014"/>
                  <a:pt x="21886064" y="112940"/>
                </a:cubicBezTo>
              </a:path>
            </a:pathLst>
          </a:cu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 dirty="0">
              <a:latin typeface="Poppins" pitchFamily="2" charset="77"/>
            </a:endParaRPr>
          </a:p>
        </p:txBody>
      </p:sp>
      <p:sp>
        <p:nvSpPr>
          <p:cNvPr id="28" name="Chevron 1">
            <a:extLst>
              <a:ext uri="{FF2B5EF4-FFF2-40B4-BE49-F238E27FC236}">
                <a16:creationId xmlns:a16="http://schemas.microsoft.com/office/drawing/2014/main" id="{65CA5D57-AFA5-461B-A269-2539982D7419}"/>
              </a:ext>
            </a:extLst>
          </p:cNvPr>
          <p:cNvSpPr/>
          <p:nvPr/>
        </p:nvSpPr>
        <p:spPr>
          <a:xfrm>
            <a:off x="1524000" y="6424865"/>
            <a:ext cx="4195716" cy="1419726"/>
          </a:xfrm>
          <a:prstGeom prst="chevron">
            <a:avLst>
              <a:gd name="adj" fmla="val 2118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  <a:latin typeface="Poppins" pitchFamily="2" charset="77"/>
            </a:endParaRPr>
          </a:p>
        </p:txBody>
      </p:sp>
      <p:sp>
        <p:nvSpPr>
          <p:cNvPr id="29" name="Chevron 2">
            <a:extLst>
              <a:ext uri="{FF2B5EF4-FFF2-40B4-BE49-F238E27FC236}">
                <a16:creationId xmlns:a16="http://schemas.microsoft.com/office/drawing/2014/main" id="{F886BB70-D268-46B6-8EA9-210DFB6825D6}"/>
              </a:ext>
            </a:extLst>
          </p:cNvPr>
          <p:cNvSpPr/>
          <p:nvPr/>
        </p:nvSpPr>
        <p:spPr>
          <a:xfrm>
            <a:off x="5809070" y="6424865"/>
            <a:ext cx="4195716" cy="1419726"/>
          </a:xfrm>
          <a:prstGeom prst="chevron">
            <a:avLst>
              <a:gd name="adj" fmla="val 2118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  <a:latin typeface="Poppins" pitchFamily="2" charset="77"/>
            </a:endParaRPr>
          </a:p>
        </p:txBody>
      </p:sp>
      <p:sp>
        <p:nvSpPr>
          <p:cNvPr id="30" name="Chevron 3">
            <a:extLst>
              <a:ext uri="{FF2B5EF4-FFF2-40B4-BE49-F238E27FC236}">
                <a16:creationId xmlns:a16="http://schemas.microsoft.com/office/drawing/2014/main" id="{88C86F7E-0A76-4B48-A6D8-A1CA7046192A}"/>
              </a:ext>
            </a:extLst>
          </p:cNvPr>
          <p:cNvSpPr/>
          <p:nvPr/>
        </p:nvSpPr>
        <p:spPr>
          <a:xfrm>
            <a:off x="10094142" y="6424865"/>
            <a:ext cx="4195716" cy="1419726"/>
          </a:xfrm>
          <a:prstGeom prst="chevron">
            <a:avLst>
              <a:gd name="adj" fmla="val 2118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  <a:latin typeface="Poppins" pitchFamily="2" charset="77"/>
            </a:endParaRPr>
          </a:p>
        </p:txBody>
      </p:sp>
      <p:sp>
        <p:nvSpPr>
          <p:cNvPr id="31" name="Chevron 4">
            <a:extLst>
              <a:ext uri="{FF2B5EF4-FFF2-40B4-BE49-F238E27FC236}">
                <a16:creationId xmlns:a16="http://schemas.microsoft.com/office/drawing/2014/main" id="{542F4317-5CE6-42A3-8C69-34BF8327BA08}"/>
              </a:ext>
            </a:extLst>
          </p:cNvPr>
          <p:cNvSpPr/>
          <p:nvPr/>
        </p:nvSpPr>
        <p:spPr>
          <a:xfrm>
            <a:off x="14379212" y="6424865"/>
            <a:ext cx="4195716" cy="1419726"/>
          </a:xfrm>
          <a:prstGeom prst="chevron">
            <a:avLst>
              <a:gd name="adj" fmla="val 21186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  <a:latin typeface="Poppins" pitchFamily="2" charset="77"/>
            </a:endParaRPr>
          </a:p>
        </p:txBody>
      </p:sp>
      <p:sp>
        <p:nvSpPr>
          <p:cNvPr id="32" name="Chevron 5">
            <a:extLst>
              <a:ext uri="{FF2B5EF4-FFF2-40B4-BE49-F238E27FC236}">
                <a16:creationId xmlns:a16="http://schemas.microsoft.com/office/drawing/2014/main" id="{308924CC-3C25-44A4-B834-891862767626}"/>
              </a:ext>
            </a:extLst>
          </p:cNvPr>
          <p:cNvSpPr/>
          <p:nvPr/>
        </p:nvSpPr>
        <p:spPr>
          <a:xfrm>
            <a:off x="18664284" y="6424865"/>
            <a:ext cx="4195716" cy="1419726"/>
          </a:xfrm>
          <a:prstGeom prst="chevron">
            <a:avLst>
              <a:gd name="adj" fmla="val 21186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  <a:latin typeface="Poppins" pitchFamily="2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6C67E6-2B82-4854-A899-9FD499ED0208}"/>
              </a:ext>
            </a:extLst>
          </p:cNvPr>
          <p:cNvSpPr txBox="1"/>
          <p:nvPr/>
        </p:nvSpPr>
        <p:spPr>
          <a:xfrm>
            <a:off x="2332086" y="6842342"/>
            <a:ext cx="2579552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AWARENESS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5DB85E-6732-4F95-9F7F-44074E4CEAEB}"/>
              </a:ext>
            </a:extLst>
          </p:cNvPr>
          <p:cNvSpPr txBox="1"/>
          <p:nvPr/>
        </p:nvSpPr>
        <p:spPr>
          <a:xfrm>
            <a:off x="6199573" y="6842342"/>
            <a:ext cx="3414717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CONSIDERATION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409FD75-0663-4E32-8566-19D9345A057C}"/>
              </a:ext>
            </a:extLst>
          </p:cNvPr>
          <p:cNvSpPr txBox="1"/>
          <p:nvPr/>
        </p:nvSpPr>
        <p:spPr>
          <a:xfrm>
            <a:off x="11164320" y="6842342"/>
            <a:ext cx="2055371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DECISION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5ED200B-2349-43BF-B06B-B0B9A9FF1454}"/>
              </a:ext>
            </a:extLst>
          </p:cNvPr>
          <p:cNvSpPr txBox="1"/>
          <p:nvPr/>
        </p:nvSpPr>
        <p:spPr>
          <a:xfrm>
            <a:off x="15581636" y="6842342"/>
            <a:ext cx="1790875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SERVICE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F153B38-7BE1-40D5-8E45-FCD2614F4C26}"/>
              </a:ext>
            </a:extLst>
          </p:cNvPr>
          <p:cNvSpPr txBox="1"/>
          <p:nvPr/>
        </p:nvSpPr>
        <p:spPr>
          <a:xfrm>
            <a:off x="19841059" y="6842342"/>
            <a:ext cx="1842171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LOYALTY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CC59723-CC7E-448B-B539-AAFCF8812C96}"/>
              </a:ext>
            </a:extLst>
          </p:cNvPr>
          <p:cNvSpPr/>
          <p:nvPr/>
        </p:nvSpPr>
        <p:spPr>
          <a:xfrm>
            <a:off x="2842629" y="8380653"/>
            <a:ext cx="505326" cy="50532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Poppins" pitchFamily="2" charset="77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09279EA-0716-46E6-A213-628E07C00484}"/>
              </a:ext>
            </a:extLst>
          </p:cNvPr>
          <p:cNvSpPr/>
          <p:nvPr/>
        </p:nvSpPr>
        <p:spPr>
          <a:xfrm>
            <a:off x="3362891" y="9972971"/>
            <a:ext cx="505326" cy="50532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Poppins" pitchFamily="2" charset="77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45A75A6-6454-4CF4-AD94-F48B3C622A7B}"/>
              </a:ext>
            </a:extLst>
          </p:cNvPr>
          <p:cNvSpPr/>
          <p:nvPr/>
        </p:nvSpPr>
        <p:spPr>
          <a:xfrm>
            <a:off x="4970975" y="9137397"/>
            <a:ext cx="505326" cy="50532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Poppins" pitchFamily="2" charset="77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0101B2E-36D6-4501-B1E5-FCCD68CD8DCA}"/>
              </a:ext>
            </a:extLst>
          </p:cNvPr>
          <p:cNvSpPr/>
          <p:nvPr/>
        </p:nvSpPr>
        <p:spPr>
          <a:xfrm>
            <a:off x="6326809" y="5400969"/>
            <a:ext cx="505326" cy="50532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Poppins" pitchFamily="2" charset="77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B62927E-9BD4-419D-893F-8570DDD4E972}"/>
              </a:ext>
            </a:extLst>
          </p:cNvPr>
          <p:cNvSpPr/>
          <p:nvPr/>
        </p:nvSpPr>
        <p:spPr>
          <a:xfrm>
            <a:off x="7020493" y="3997839"/>
            <a:ext cx="505326" cy="50532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Poppins" pitchFamily="2" charset="77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8EB6FA8-A459-4C6A-88EC-2787354CBA31}"/>
              </a:ext>
            </a:extLst>
          </p:cNvPr>
          <p:cNvSpPr/>
          <p:nvPr/>
        </p:nvSpPr>
        <p:spPr>
          <a:xfrm>
            <a:off x="8691637" y="4943769"/>
            <a:ext cx="505326" cy="50532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Poppins" pitchFamily="2" charset="77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77EFE3C-6C5C-4B32-915C-B68FB8860768}"/>
              </a:ext>
            </a:extLst>
          </p:cNvPr>
          <p:cNvSpPr/>
          <p:nvPr/>
        </p:nvSpPr>
        <p:spPr>
          <a:xfrm>
            <a:off x="10157831" y="8554073"/>
            <a:ext cx="505326" cy="50532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Poppins" pitchFamily="2" charset="77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FE1E083-F7CD-4245-B833-C5D12F9D05C9}"/>
              </a:ext>
            </a:extLst>
          </p:cNvPr>
          <p:cNvSpPr/>
          <p:nvPr/>
        </p:nvSpPr>
        <p:spPr>
          <a:xfrm>
            <a:off x="11100467" y="10723651"/>
            <a:ext cx="505326" cy="50532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Poppins" pitchFamily="2" charset="77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C862AFA-9E1C-42AE-8C02-044CD7115932}"/>
              </a:ext>
            </a:extLst>
          </p:cNvPr>
          <p:cNvSpPr/>
          <p:nvPr/>
        </p:nvSpPr>
        <p:spPr>
          <a:xfrm>
            <a:off x="13559723" y="8972465"/>
            <a:ext cx="505326" cy="50532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Poppins" pitchFamily="2" charset="77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DCF8394-6D08-4813-8B96-4178A90C4A83}"/>
              </a:ext>
            </a:extLst>
          </p:cNvPr>
          <p:cNvSpPr/>
          <p:nvPr/>
        </p:nvSpPr>
        <p:spPr>
          <a:xfrm>
            <a:off x="14919017" y="5259081"/>
            <a:ext cx="505326" cy="50532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Poppins" pitchFamily="2" charset="77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1BF3828-64A7-4FDA-A877-E1845C72E940}"/>
              </a:ext>
            </a:extLst>
          </p:cNvPr>
          <p:cNvSpPr/>
          <p:nvPr/>
        </p:nvSpPr>
        <p:spPr>
          <a:xfrm>
            <a:off x="15928011" y="3414515"/>
            <a:ext cx="505326" cy="50532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Poppins" pitchFamily="2" charset="77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16E5440-0911-484B-AB2C-A9D3ED66F0EA}"/>
              </a:ext>
            </a:extLst>
          </p:cNvPr>
          <p:cNvSpPr/>
          <p:nvPr/>
        </p:nvSpPr>
        <p:spPr>
          <a:xfrm>
            <a:off x="17488797" y="4596929"/>
            <a:ext cx="505326" cy="50532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Poppins" pitchFamily="2" charset="77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B0CCCA9-C9F4-4DEA-A14A-943530B1382C}"/>
              </a:ext>
            </a:extLst>
          </p:cNvPr>
          <p:cNvSpPr/>
          <p:nvPr/>
        </p:nvSpPr>
        <p:spPr>
          <a:xfrm>
            <a:off x="18860397" y="8286061"/>
            <a:ext cx="505326" cy="50532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Poppins" pitchFamily="2" charset="77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684B76D3-EB06-4267-93DF-A0AA4DC2FE62}"/>
              </a:ext>
            </a:extLst>
          </p:cNvPr>
          <p:cNvSpPr/>
          <p:nvPr/>
        </p:nvSpPr>
        <p:spPr>
          <a:xfrm>
            <a:off x="19475253" y="9641895"/>
            <a:ext cx="505326" cy="50532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Poppins" pitchFamily="2" charset="77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E3906941-F84D-4966-92A2-901FD4303D2E}"/>
              </a:ext>
            </a:extLst>
          </p:cNvPr>
          <p:cNvSpPr/>
          <p:nvPr/>
        </p:nvSpPr>
        <p:spPr>
          <a:xfrm>
            <a:off x="21304053" y="8790557"/>
            <a:ext cx="505326" cy="50532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Poppins" pitchFamily="2" charset="77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123A87C-E8AF-4677-A4C9-B3E01E5454AD}"/>
              </a:ext>
            </a:extLst>
          </p:cNvPr>
          <p:cNvSpPr/>
          <p:nvPr/>
        </p:nvSpPr>
        <p:spPr>
          <a:xfrm>
            <a:off x="20515777" y="10745481"/>
            <a:ext cx="505326" cy="50532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Poppins" pitchFamily="2" charset="77"/>
            </a:endParaRPr>
          </a:p>
        </p:txBody>
      </p:sp>
      <p:sp>
        <p:nvSpPr>
          <p:cNvPr id="54" name="Subtitle 2">
            <a:extLst>
              <a:ext uri="{FF2B5EF4-FFF2-40B4-BE49-F238E27FC236}">
                <a16:creationId xmlns:a16="http://schemas.microsoft.com/office/drawing/2014/main" id="{23667C6F-D2EC-46F3-8595-A257B6D29E08}"/>
              </a:ext>
            </a:extLst>
          </p:cNvPr>
          <p:cNvSpPr txBox="1">
            <a:spLocks/>
          </p:cNvSpPr>
          <p:nvPr/>
        </p:nvSpPr>
        <p:spPr>
          <a:xfrm>
            <a:off x="3450857" y="8217817"/>
            <a:ext cx="1083951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Online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Events</a:t>
            </a:r>
          </a:p>
        </p:txBody>
      </p:sp>
      <p:sp>
        <p:nvSpPr>
          <p:cNvPr id="55" name="Subtitle 2">
            <a:extLst>
              <a:ext uri="{FF2B5EF4-FFF2-40B4-BE49-F238E27FC236}">
                <a16:creationId xmlns:a16="http://schemas.microsoft.com/office/drawing/2014/main" id="{D303F933-6328-4CC8-A0D4-FDE3B0DB9D94}"/>
              </a:ext>
            </a:extLst>
          </p:cNvPr>
          <p:cNvSpPr txBox="1">
            <a:spLocks/>
          </p:cNvSpPr>
          <p:nvPr/>
        </p:nvSpPr>
        <p:spPr>
          <a:xfrm>
            <a:off x="2222430" y="9809257"/>
            <a:ext cx="1034257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Social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Media</a:t>
            </a:r>
          </a:p>
        </p:txBody>
      </p:sp>
      <p:sp>
        <p:nvSpPr>
          <p:cNvPr id="56" name="Subtitle 2">
            <a:extLst>
              <a:ext uri="{FF2B5EF4-FFF2-40B4-BE49-F238E27FC236}">
                <a16:creationId xmlns:a16="http://schemas.microsoft.com/office/drawing/2014/main" id="{B4A9D863-DF8D-416D-8F55-293DD19FB14A}"/>
              </a:ext>
            </a:extLst>
          </p:cNvPr>
          <p:cNvSpPr txBox="1">
            <a:spLocks/>
          </p:cNvSpPr>
          <p:nvPr/>
        </p:nvSpPr>
        <p:spPr>
          <a:xfrm>
            <a:off x="9101485" y="8385329"/>
            <a:ext cx="870751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Sales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Pitch</a:t>
            </a:r>
          </a:p>
        </p:txBody>
      </p:sp>
      <p:sp>
        <p:nvSpPr>
          <p:cNvPr id="57" name="Subtitle 2">
            <a:extLst>
              <a:ext uri="{FF2B5EF4-FFF2-40B4-BE49-F238E27FC236}">
                <a16:creationId xmlns:a16="http://schemas.microsoft.com/office/drawing/2014/main" id="{8E5831D7-CF01-47F7-BE2C-BCAC0D07310F}"/>
              </a:ext>
            </a:extLst>
          </p:cNvPr>
          <p:cNvSpPr txBox="1">
            <a:spLocks/>
          </p:cNvSpPr>
          <p:nvPr/>
        </p:nvSpPr>
        <p:spPr>
          <a:xfrm>
            <a:off x="9228080" y="10747347"/>
            <a:ext cx="1763624" cy="4616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Onboarding</a:t>
            </a:r>
          </a:p>
        </p:txBody>
      </p:sp>
      <p:sp>
        <p:nvSpPr>
          <p:cNvPr id="58" name="Subtitle 2">
            <a:extLst>
              <a:ext uri="{FF2B5EF4-FFF2-40B4-BE49-F238E27FC236}">
                <a16:creationId xmlns:a16="http://schemas.microsoft.com/office/drawing/2014/main" id="{F7BCBDDC-D891-41CA-9560-BBC8D2D6618C}"/>
              </a:ext>
            </a:extLst>
          </p:cNvPr>
          <p:cNvSpPr txBox="1">
            <a:spLocks/>
          </p:cNvSpPr>
          <p:nvPr/>
        </p:nvSpPr>
        <p:spPr>
          <a:xfrm>
            <a:off x="16922982" y="8127493"/>
            <a:ext cx="1766829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Downgrade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Warnings</a:t>
            </a:r>
          </a:p>
        </p:txBody>
      </p:sp>
      <p:sp>
        <p:nvSpPr>
          <p:cNvPr id="59" name="Subtitle 2">
            <a:extLst>
              <a:ext uri="{FF2B5EF4-FFF2-40B4-BE49-F238E27FC236}">
                <a16:creationId xmlns:a16="http://schemas.microsoft.com/office/drawing/2014/main" id="{3CF33079-B756-4DF0-AB73-F36E9AFFF3EA}"/>
              </a:ext>
            </a:extLst>
          </p:cNvPr>
          <p:cNvSpPr txBox="1">
            <a:spLocks/>
          </p:cNvSpPr>
          <p:nvPr/>
        </p:nvSpPr>
        <p:spPr>
          <a:xfrm>
            <a:off x="17462380" y="9479059"/>
            <a:ext cx="1903342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Performance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Warnings</a:t>
            </a:r>
          </a:p>
        </p:txBody>
      </p:sp>
      <p:sp>
        <p:nvSpPr>
          <p:cNvPr id="60" name="Subtitle 2">
            <a:extLst>
              <a:ext uri="{FF2B5EF4-FFF2-40B4-BE49-F238E27FC236}">
                <a16:creationId xmlns:a16="http://schemas.microsoft.com/office/drawing/2014/main" id="{A866062C-AB12-4FED-A406-F9FC323888F3}"/>
              </a:ext>
            </a:extLst>
          </p:cNvPr>
          <p:cNvSpPr txBox="1">
            <a:spLocks/>
          </p:cNvSpPr>
          <p:nvPr/>
        </p:nvSpPr>
        <p:spPr>
          <a:xfrm>
            <a:off x="17853548" y="10926773"/>
            <a:ext cx="2460609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Response to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Issues and Errors</a:t>
            </a:r>
          </a:p>
        </p:txBody>
      </p:sp>
      <p:sp>
        <p:nvSpPr>
          <p:cNvPr id="61" name="Subtitle 2">
            <a:extLst>
              <a:ext uri="{FF2B5EF4-FFF2-40B4-BE49-F238E27FC236}">
                <a16:creationId xmlns:a16="http://schemas.microsoft.com/office/drawing/2014/main" id="{07BD0CE8-E81D-4C16-AD89-A51718E72CF5}"/>
              </a:ext>
            </a:extLst>
          </p:cNvPr>
          <p:cNvSpPr txBox="1">
            <a:spLocks/>
          </p:cNvSpPr>
          <p:nvPr/>
        </p:nvSpPr>
        <p:spPr>
          <a:xfrm>
            <a:off x="21526707" y="9445773"/>
            <a:ext cx="1358064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Manager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Change</a:t>
            </a:r>
          </a:p>
        </p:txBody>
      </p:sp>
      <p:sp>
        <p:nvSpPr>
          <p:cNvPr id="62" name="Subtitle 2">
            <a:extLst>
              <a:ext uri="{FF2B5EF4-FFF2-40B4-BE49-F238E27FC236}">
                <a16:creationId xmlns:a16="http://schemas.microsoft.com/office/drawing/2014/main" id="{61AB91B0-E38D-47E7-BBE5-A8F8DC9E20B1}"/>
              </a:ext>
            </a:extLst>
          </p:cNvPr>
          <p:cNvSpPr txBox="1">
            <a:spLocks/>
          </p:cNvSpPr>
          <p:nvPr/>
        </p:nvSpPr>
        <p:spPr>
          <a:xfrm>
            <a:off x="13982972" y="9258341"/>
            <a:ext cx="1295547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Asset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Transfer</a:t>
            </a:r>
          </a:p>
        </p:txBody>
      </p:sp>
      <p:sp>
        <p:nvSpPr>
          <p:cNvPr id="63" name="Subtitle 2">
            <a:extLst>
              <a:ext uri="{FF2B5EF4-FFF2-40B4-BE49-F238E27FC236}">
                <a16:creationId xmlns:a16="http://schemas.microsoft.com/office/drawing/2014/main" id="{D30CB600-62CF-40BE-9F43-91359BAF8056}"/>
              </a:ext>
            </a:extLst>
          </p:cNvPr>
          <p:cNvSpPr txBox="1">
            <a:spLocks/>
          </p:cNvSpPr>
          <p:nvPr/>
        </p:nvSpPr>
        <p:spPr>
          <a:xfrm>
            <a:off x="5616212" y="9159229"/>
            <a:ext cx="894797" cy="4616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Press</a:t>
            </a:r>
          </a:p>
        </p:txBody>
      </p:sp>
      <p:sp>
        <p:nvSpPr>
          <p:cNvPr id="64" name="Subtitle 2">
            <a:extLst>
              <a:ext uri="{FF2B5EF4-FFF2-40B4-BE49-F238E27FC236}">
                <a16:creationId xmlns:a16="http://schemas.microsoft.com/office/drawing/2014/main" id="{072B84A8-A3B6-4871-84D0-A681321F72A9}"/>
              </a:ext>
            </a:extLst>
          </p:cNvPr>
          <p:cNvSpPr txBox="1">
            <a:spLocks/>
          </p:cNvSpPr>
          <p:nvPr/>
        </p:nvSpPr>
        <p:spPr>
          <a:xfrm>
            <a:off x="4504509" y="5236143"/>
            <a:ext cx="1673856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Outbound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Marketing</a:t>
            </a:r>
          </a:p>
        </p:txBody>
      </p:sp>
      <p:sp>
        <p:nvSpPr>
          <p:cNvPr id="65" name="Subtitle 2">
            <a:extLst>
              <a:ext uri="{FF2B5EF4-FFF2-40B4-BE49-F238E27FC236}">
                <a16:creationId xmlns:a16="http://schemas.microsoft.com/office/drawing/2014/main" id="{658BEC7A-AA8E-49AD-9340-752289057245}"/>
              </a:ext>
            </a:extLst>
          </p:cNvPr>
          <p:cNvSpPr txBox="1">
            <a:spLocks/>
          </p:cNvSpPr>
          <p:nvPr/>
        </p:nvSpPr>
        <p:spPr>
          <a:xfrm>
            <a:off x="5500556" y="3835003"/>
            <a:ext cx="1369286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Inbound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Queries</a:t>
            </a:r>
          </a:p>
        </p:txBody>
      </p:sp>
      <p:sp>
        <p:nvSpPr>
          <p:cNvPr id="66" name="Subtitle 2">
            <a:extLst>
              <a:ext uri="{FF2B5EF4-FFF2-40B4-BE49-F238E27FC236}">
                <a16:creationId xmlns:a16="http://schemas.microsoft.com/office/drawing/2014/main" id="{C2D8D1B6-89E2-4C28-A388-EC9321D218DB}"/>
              </a:ext>
            </a:extLst>
          </p:cNvPr>
          <p:cNvSpPr txBox="1">
            <a:spLocks/>
          </p:cNvSpPr>
          <p:nvPr/>
        </p:nvSpPr>
        <p:spPr>
          <a:xfrm>
            <a:off x="9363471" y="4781335"/>
            <a:ext cx="1446230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Due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Diligence</a:t>
            </a:r>
          </a:p>
        </p:txBody>
      </p:sp>
      <p:sp>
        <p:nvSpPr>
          <p:cNvPr id="67" name="Subtitle 2">
            <a:extLst>
              <a:ext uri="{FF2B5EF4-FFF2-40B4-BE49-F238E27FC236}">
                <a16:creationId xmlns:a16="http://schemas.microsoft.com/office/drawing/2014/main" id="{ED8C59DC-B179-4738-B1DE-1AF0B3CF00C9}"/>
              </a:ext>
            </a:extLst>
          </p:cNvPr>
          <p:cNvSpPr txBox="1">
            <a:spLocks/>
          </p:cNvSpPr>
          <p:nvPr/>
        </p:nvSpPr>
        <p:spPr>
          <a:xfrm>
            <a:off x="18169477" y="4434093"/>
            <a:ext cx="1984839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Market Event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Comms</a:t>
            </a:r>
          </a:p>
        </p:txBody>
      </p:sp>
      <p:sp>
        <p:nvSpPr>
          <p:cNvPr id="68" name="Subtitle 2">
            <a:extLst>
              <a:ext uri="{FF2B5EF4-FFF2-40B4-BE49-F238E27FC236}">
                <a16:creationId xmlns:a16="http://schemas.microsoft.com/office/drawing/2014/main" id="{8D7B82D6-6DFC-4AB5-B2C9-5C936CBB6170}"/>
              </a:ext>
            </a:extLst>
          </p:cNvPr>
          <p:cNvSpPr txBox="1">
            <a:spLocks/>
          </p:cNvSpPr>
          <p:nvPr/>
        </p:nvSpPr>
        <p:spPr>
          <a:xfrm>
            <a:off x="14105221" y="3251679"/>
            <a:ext cx="1684885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Investment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Advice</a:t>
            </a:r>
          </a:p>
        </p:txBody>
      </p:sp>
      <p:sp>
        <p:nvSpPr>
          <p:cNvPr id="69" name="Subtitle 2">
            <a:extLst>
              <a:ext uri="{FF2B5EF4-FFF2-40B4-BE49-F238E27FC236}">
                <a16:creationId xmlns:a16="http://schemas.microsoft.com/office/drawing/2014/main" id="{302CAA7A-311F-438B-8517-BE57C1DA41A3}"/>
              </a:ext>
            </a:extLst>
          </p:cNvPr>
          <p:cNvSpPr txBox="1">
            <a:spLocks/>
          </p:cNvSpPr>
          <p:nvPr/>
        </p:nvSpPr>
        <p:spPr>
          <a:xfrm>
            <a:off x="13094171" y="5097825"/>
            <a:ext cx="1658339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Thought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Leadership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CD3DB427-FD43-488E-B1A7-DF7EE3150DBC}"/>
              </a:ext>
            </a:extLst>
          </p:cNvPr>
          <p:cNvSpPr/>
          <p:nvPr/>
        </p:nvSpPr>
        <p:spPr>
          <a:xfrm>
            <a:off x="2115739" y="5293965"/>
            <a:ext cx="505326" cy="50532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Poppins" pitchFamily="2" charset="77"/>
            </a:endParaRPr>
          </a:p>
        </p:txBody>
      </p:sp>
      <p:sp>
        <p:nvSpPr>
          <p:cNvPr id="71" name="Subtitle 2">
            <a:extLst>
              <a:ext uri="{FF2B5EF4-FFF2-40B4-BE49-F238E27FC236}">
                <a16:creationId xmlns:a16="http://schemas.microsoft.com/office/drawing/2014/main" id="{F36F1DA3-4CCF-483D-9983-263005E8AF1A}"/>
              </a:ext>
            </a:extLst>
          </p:cNvPr>
          <p:cNvSpPr txBox="1">
            <a:spLocks/>
          </p:cNvSpPr>
          <p:nvPr/>
        </p:nvSpPr>
        <p:spPr>
          <a:xfrm>
            <a:off x="2787572" y="5316195"/>
            <a:ext cx="1293944" cy="4616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Website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EE51F108-DA4D-413C-82F7-9540C1C9C65B}"/>
              </a:ext>
            </a:extLst>
          </p:cNvPr>
          <p:cNvSpPr/>
          <p:nvPr/>
        </p:nvSpPr>
        <p:spPr>
          <a:xfrm>
            <a:off x="1658539" y="3367889"/>
            <a:ext cx="505326" cy="50532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Poppins" pitchFamily="2" charset="77"/>
            </a:endParaRPr>
          </a:p>
        </p:txBody>
      </p:sp>
      <p:sp>
        <p:nvSpPr>
          <p:cNvPr id="73" name="Subtitle 2">
            <a:extLst>
              <a:ext uri="{FF2B5EF4-FFF2-40B4-BE49-F238E27FC236}">
                <a16:creationId xmlns:a16="http://schemas.microsoft.com/office/drawing/2014/main" id="{35E8A06B-DF62-455C-A43E-77685120C634}"/>
              </a:ext>
            </a:extLst>
          </p:cNvPr>
          <p:cNvSpPr txBox="1">
            <a:spLocks/>
          </p:cNvSpPr>
          <p:nvPr/>
        </p:nvSpPr>
        <p:spPr>
          <a:xfrm>
            <a:off x="2330372" y="3205455"/>
            <a:ext cx="1658339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Thought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Leadership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AC869165-3189-4D67-BF06-E8EA2859BA28}"/>
              </a:ext>
            </a:extLst>
          </p:cNvPr>
          <p:cNvSpPr/>
          <p:nvPr/>
        </p:nvSpPr>
        <p:spPr>
          <a:xfrm>
            <a:off x="21854839" y="5589823"/>
            <a:ext cx="505326" cy="50532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Poppins" pitchFamily="2" charset="77"/>
            </a:endParaRPr>
          </a:p>
        </p:txBody>
      </p:sp>
      <p:sp>
        <p:nvSpPr>
          <p:cNvPr id="75" name="Subtitle 2">
            <a:extLst>
              <a:ext uri="{FF2B5EF4-FFF2-40B4-BE49-F238E27FC236}">
                <a16:creationId xmlns:a16="http://schemas.microsoft.com/office/drawing/2014/main" id="{2C7F9E7D-3A74-4C12-AC55-16CB2A3E6825}"/>
              </a:ext>
            </a:extLst>
          </p:cNvPr>
          <p:cNvSpPr txBox="1">
            <a:spLocks/>
          </p:cNvSpPr>
          <p:nvPr/>
        </p:nvSpPr>
        <p:spPr>
          <a:xfrm>
            <a:off x="19455541" y="5428567"/>
            <a:ext cx="2232791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Client Advisory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Board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5841BAC-AEF2-4D00-B4EB-49DE8E352440}"/>
              </a:ext>
            </a:extLst>
          </p:cNvPr>
          <p:cNvSpPr/>
          <p:nvPr/>
        </p:nvSpPr>
        <p:spPr>
          <a:xfrm>
            <a:off x="22312039" y="3284367"/>
            <a:ext cx="505326" cy="50532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Poppins" pitchFamily="2" charset="77"/>
            </a:endParaRPr>
          </a:p>
        </p:txBody>
      </p:sp>
      <p:sp>
        <p:nvSpPr>
          <p:cNvPr id="77" name="Subtitle 2">
            <a:extLst>
              <a:ext uri="{FF2B5EF4-FFF2-40B4-BE49-F238E27FC236}">
                <a16:creationId xmlns:a16="http://schemas.microsoft.com/office/drawing/2014/main" id="{EC7BD56E-37C6-4462-A59A-B715EFAA5AEB}"/>
              </a:ext>
            </a:extLst>
          </p:cNvPr>
          <p:cNvSpPr txBox="1">
            <a:spLocks/>
          </p:cNvSpPr>
          <p:nvPr/>
        </p:nvSpPr>
        <p:spPr>
          <a:xfrm>
            <a:off x="20652623" y="3123111"/>
            <a:ext cx="1492909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Retention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Review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CE1DBBA-21D9-4983-9D65-50A0E7D08360}"/>
              </a:ext>
            </a:extLst>
          </p:cNvPr>
          <p:cNvSpPr/>
          <p:nvPr/>
        </p:nvSpPr>
        <p:spPr>
          <a:xfrm>
            <a:off x="12815529" y="10629109"/>
            <a:ext cx="505326" cy="50532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Poppins" pitchFamily="2" charset="77"/>
            </a:endParaRPr>
          </a:p>
        </p:txBody>
      </p:sp>
      <p:sp>
        <p:nvSpPr>
          <p:cNvPr id="79" name="Subtitle 2">
            <a:extLst>
              <a:ext uri="{FF2B5EF4-FFF2-40B4-BE49-F238E27FC236}">
                <a16:creationId xmlns:a16="http://schemas.microsoft.com/office/drawing/2014/main" id="{47C80857-71F6-464D-8F01-527A4D6F5902}"/>
              </a:ext>
            </a:extLst>
          </p:cNvPr>
          <p:cNvSpPr txBox="1">
            <a:spLocks/>
          </p:cNvSpPr>
          <p:nvPr/>
        </p:nvSpPr>
        <p:spPr>
          <a:xfrm>
            <a:off x="13554648" y="10973867"/>
            <a:ext cx="1392497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Mandate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38450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70" grpId="0" animBg="1"/>
      <p:bldP spid="72" grpId="0" animBg="1"/>
      <p:bldP spid="74" grpId="0" animBg="1"/>
      <p:bldP spid="76" grpId="0" animBg="1"/>
      <p:bldP spid="7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3BD3B-D0FD-20F3-101F-595DD39FD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2326">
            <a:extLst>
              <a:ext uri="{FF2B5EF4-FFF2-40B4-BE49-F238E27FC236}">
                <a16:creationId xmlns:a16="http://schemas.microsoft.com/office/drawing/2014/main" id="{3FCD3CCA-4D2E-83CD-7A6C-30FB8BBC2FF9}"/>
              </a:ext>
            </a:extLst>
          </p:cNvPr>
          <p:cNvSpPr/>
          <p:nvPr/>
        </p:nvSpPr>
        <p:spPr>
          <a:xfrm>
            <a:off x="723552" y="636927"/>
            <a:ext cx="10464403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Investor Centricity – Macro Level</a:t>
            </a:r>
          </a:p>
        </p:txBody>
      </p:sp>
      <p:sp>
        <p:nvSpPr>
          <p:cNvPr id="105" name="Shape 2327">
            <a:extLst>
              <a:ext uri="{FF2B5EF4-FFF2-40B4-BE49-F238E27FC236}">
                <a16:creationId xmlns:a16="http://schemas.microsoft.com/office/drawing/2014/main" id="{3365CE7B-F9E7-2432-A8A0-06EA061CC63B}"/>
              </a:ext>
            </a:extLst>
          </p:cNvPr>
          <p:cNvSpPr/>
          <p:nvPr/>
        </p:nvSpPr>
        <p:spPr>
          <a:xfrm>
            <a:off x="723552" y="1605867"/>
            <a:ext cx="13030811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A simpler, smarter investor experience based on understanding the investor’s perspective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5CA1DC-F789-DAD8-B66B-4B134E0FE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199" y="2861823"/>
            <a:ext cx="19666427" cy="89999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2613337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EE28A-80F0-3226-3E22-8ADA59992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B08A6068-E242-C924-8CE1-F333D27293D6}"/>
              </a:ext>
            </a:extLst>
          </p:cNvPr>
          <p:cNvSpPr/>
          <p:nvPr/>
        </p:nvSpPr>
        <p:spPr>
          <a:xfrm>
            <a:off x="723552" y="636927"/>
            <a:ext cx="3484928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Old School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EB4FB771-EC89-B50F-0B04-57614F0CC293}"/>
              </a:ext>
            </a:extLst>
          </p:cNvPr>
          <p:cNvSpPr/>
          <p:nvPr/>
        </p:nvSpPr>
        <p:spPr>
          <a:xfrm>
            <a:off x="723552" y="1605867"/>
            <a:ext cx="4233531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Always Keep Differentiating</a:t>
            </a:r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5A3174-89ED-AE98-F4F7-87D2E74E0A0D}"/>
              </a:ext>
            </a:extLst>
          </p:cNvPr>
          <p:cNvSpPr txBox="1"/>
          <p:nvPr/>
        </p:nvSpPr>
        <p:spPr>
          <a:xfrm>
            <a:off x="2963749" y="2633402"/>
            <a:ext cx="20328051" cy="100950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GB" b="1" dirty="0">
                <a:latin typeface="Poppins" panose="00000500000000000000" pitchFamily="2" charset="0"/>
                <a:cs typeface="Poppins" panose="00000500000000000000" pitchFamily="2" charset="0"/>
              </a:rPr>
              <a:t>Marketing Automations</a:t>
            </a:r>
            <a:r>
              <a:rPr lang="en-GB" dirty="0">
                <a:latin typeface="Poppins" panose="00000500000000000000" pitchFamily="2" charset="0"/>
                <a:cs typeface="Poppins" panose="00000500000000000000" pitchFamily="2" charset="0"/>
              </a:rPr>
              <a:t>: Craft personalized email messages and build out segments. Using data-sources like Dakota and </a:t>
            </a:r>
            <a:r>
              <a:rPr lang="en-GB" dirty="0" err="1">
                <a:latin typeface="Poppins" panose="00000500000000000000" pitchFamily="2" charset="0"/>
                <a:cs typeface="Poppins" panose="00000500000000000000" pitchFamily="2" charset="0"/>
              </a:rPr>
              <a:t>Preqin</a:t>
            </a:r>
            <a:r>
              <a:rPr lang="en-GB" dirty="0">
                <a:latin typeface="Poppins" panose="00000500000000000000" pitchFamily="2" charset="0"/>
                <a:cs typeface="Poppins" panose="00000500000000000000" pitchFamily="2" charset="0"/>
              </a:rPr>
              <a:t> are good options.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GB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GB" b="1" dirty="0">
                <a:latin typeface="Poppins" panose="00000500000000000000" pitchFamily="2" charset="0"/>
                <a:cs typeface="Poppins" panose="00000500000000000000" pitchFamily="2" charset="0"/>
              </a:rPr>
              <a:t>Direct Mail:</a:t>
            </a:r>
            <a:r>
              <a:rPr lang="en-GB" dirty="0">
                <a:latin typeface="Poppins" panose="00000500000000000000" pitchFamily="2" charset="0"/>
                <a:cs typeface="Poppins" panose="00000500000000000000" pitchFamily="2" charset="0"/>
              </a:rPr>
              <a:t> Send targeted direct mail pieces to high-value investors.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GB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GB" b="1" dirty="0">
                <a:latin typeface="Poppins" panose="00000500000000000000" pitchFamily="2" charset="0"/>
                <a:cs typeface="Poppins" panose="00000500000000000000" pitchFamily="2" charset="0"/>
              </a:rPr>
              <a:t>LinkedIn:</a:t>
            </a:r>
            <a:r>
              <a:rPr lang="en-GB" dirty="0">
                <a:latin typeface="Poppins" panose="00000500000000000000" pitchFamily="2" charset="0"/>
                <a:cs typeface="Poppins" panose="00000500000000000000" pitchFamily="2" charset="0"/>
              </a:rPr>
              <a:t> Use tools like sales navigator to connect and message. 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GB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GB" b="1" dirty="0">
                <a:latin typeface="Poppins" panose="00000500000000000000" pitchFamily="2" charset="0"/>
                <a:cs typeface="Poppins" panose="00000500000000000000" pitchFamily="2" charset="0"/>
              </a:rPr>
              <a:t>One-on-One Meetings:</a:t>
            </a:r>
            <a:r>
              <a:rPr lang="en-GB" dirty="0">
                <a:latin typeface="Poppins" panose="00000500000000000000" pitchFamily="2" charset="0"/>
                <a:cs typeface="Poppins" panose="00000500000000000000" pitchFamily="2" charset="0"/>
              </a:rPr>
              <a:t> Schedule personalized meetings with key investors to build relationships and answer questions.</a:t>
            </a:r>
          </a:p>
        </p:txBody>
      </p:sp>
    </p:spTree>
    <p:extLst>
      <p:ext uri="{BB962C8B-B14F-4D97-AF65-F5344CB8AC3E}">
        <p14:creationId xmlns:p14="http://schemas.microsoft.com/office/powerpoint/2010/main" val="63699931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88DA31-011D-64E3-10BD-6A1F530D9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D527D69C-EC9A-ABA1-8460-57E61C632B98}"/>
              </a:ext>
            </a:extLst>
          </p:cNvPr>
          <p:cNvSpPr/>
          <p:nvPr/>
        </p:nvSpPr>
        <p:spPr>
          <a:xfrm>
            <a:off x="723552" y="636927"/>
            <a:ext cx="9741449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Fund Marketing Outlook 2025 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EC24054B-345C-18D3-8126-EC926772869F}"/>
              </a:ext>
            </a:extLst>
          </p:cNvPr>
          <p:cNvSpPr/>
          <p:nvPr/>
        </p:nvSpPr>
        <p:spPr>
          <a:xfrm>
            <a:off x="723552" y="1605867"/>
            <a:ext cx="3206006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What Do You Know?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EB7BB1-7F68-F06D-905B-E22579BF6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461" y="1792354"/>
            <a:ext cx="9986548" cy="106367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E5C67A-8896-18A5-E699-8E183B0D8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8524" y="4523684"/>
            <a:ext cx="4173209" cy="33579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7166853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C60EB-DCFD-753F-FA92-7E8A2A64F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2105A10D-7055-ACC9-9296-D10FE75E32FD}"/>
              </a:ext>
            </a:extLst>
          </p:cNvPr>
          <p:cNvSpPr/>
          <p:nvPr/>
        </p:nvSpPr>
        <p:spPr>
          <a:xfrm>
            <a:off x="723552" y="636927"/>
            <a:ext cx="9741449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Fund Marketing Outlook 2025 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660738A4-F287-DC22-41ED-79F21EDA16E7}"/>
              </a:ext>
            </a:extLst>
          </p:cNvPr>
          <p:cNvSpPr/>
          <p:nvPr/>
        </p:nvSpPr>
        <p:spPr>
          <a:xfrm>
            <a:off x="723552" y="1605867"/>
            <a:ext cx="3206006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What Do You Know?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729EDF-EB19-5CE3-C504-CC66FB36E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461" y="1792354"/>
            <a:ext cx="9986548" cy="106367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018D04-7405-2F0C-DE30-77581A1DC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2898" y="4828442"/>
            <a:ext cx="3258767" cy="42035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3866704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06">
            <a:extLst>
              <a:ext uri="{FF2B5EF4-FFF2-40B4-BE49-F238E27FC236}">
                <a16:creationId xmlns:a16="http://schemas.microsoft.com/office/drawing/2014/main" id="{702F9B2D-2B2D-4FD4-8BC1-4A7256437E5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188953" y="11536701"/>
            <a:ext cx="276353" cy="4445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3" name="Shape 107">
            <a:extLst>
              <a:ext uri="{FF2B5EF4-FFF2-40B4-BE49-F238E27FC236}">
                <a16:creationId xmlns:a16="http://schemas.microsoft.com/office/drawing/2014/main" id="{CFADE36C-3A65-49A8-97DE-B511F8207715}"/>
              </a:ext>
            </a:extLst>
          </p:cNvPr>
          <p:cNvSpPr/>
          <p:nvPr/>
        </p:nvSpPr>
        <p:spPr>
          <a:xfrm>
            <a:off x="723552" y="636927"/>
            <a:ext cx="4211089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ProFundCom</a:t>
            </a:r>
            <a:endParaRPr dirty="0"/>
          </a:p>
        </p:txBody>
      </p:sp>
      <p:sp>
        <p:nvSpPr>
          <p:cNvPr id="4" name="Shape 108">
            <a:extLst>
              <a:ext uri="{FF2B5EF4-FFF2-40B4-BE49-F238E27FC236}">
                <a16:creationId xmlns:a16="http://schemas.microsoft.com/office/drawing/2014/main" id="{AA50EB8E-987D-4063-AE30-109C5A253750}"/>
              </a:ext>
            </a:extLst>
          </p:cNvPr>
          <p:cNvSpPr/>
          <p:nvPr/>
        </p:nvSpPr>
        <p:spPr>
          <a:xfrm>
            <a:off x="723552" y="1605867"/>
            <a:ext cx="6484147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Using Marketing Automation to Raise AuM </a:t>
            </a:r>
            <a:endParaRPr dirty="0"/>
          </a:p>
        </p:txBody>
      </p:sp>
      <p:grpSp>
        <p:nvGrpSpPr>
          <p:cNvPr id="5" name="Group 114">
            <a:extLst>
              <a:ext uri="{FF2B5EF4-FFF2-40B4-BE49-F238E27FC236}">
                <a16:creationId xmlns:a16="http://schemas.microsoft.com/office/drawing/2014/main" id="{16EB7DA9-5AB6-4C40-8B40-A62C3E51C5AE}"/>
              </a:ext>
            </a:extLst>
          </p:cNvPr>
          <p:cNvGrpSpPr/>
          <p:nvPr/>
        </p:nvGrpSpPr>
        <p:grpSpPr>
          <a:xfrm>
            <a:off x="394937" y="2849577"/>
            <a:ext cx="8574515" cy="8709057"/>
            <a:chOff x="8570639" y="190503"/>
            <a:chExt cx="8574515" cy="6114284"/>
          </a:xfrm>
        </p:grpSpPr>
        <p:sp>
          <p:nvSpPr>
            <p:cNvPr id="6" name="Shape 110">
              <a:extLst>
                <a:ext uri="{FF2B5EF4-FFF2-40B4-BE49-F238E27FC236}">
                  <a16:creationId xmlns:a16="http://schemas.microsoft.com/office/drawing/2014/main" id="{A11F9C28-3D93-4CAE-8123-DB61D9BCE822}"/>
                </a:ext>
              </a:extLst>
            </p:cNvPr>
            <p:cNvSpPr/>
            <p:nvPr/>
          </p:nvSpPr>
          <p:spPr>
            <a:xfrm>
              <a:off x="8570639" y="190503"/>
              <a:ext cx="8574515" cy="6114284"/>
            </a:xfrm>
            <a:prstGeom prst="rect">
              <a:avLst/>
            </a:prstGeom>
            <a:solidFill>
              <a:srgbClr val="F2702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dirty="0"/>
            </a:p>
          </p:txBody>
        </p:sp>
        <p:sp>
          <p:nvSpPr>
            <p:cNvPr id="7" name="Shape 112">
              <a:extLst>
                <a:ext uri="{FF2B5EF4-FFF2-40B4-BE49-F238E27FC236}">
                  <a16:creationId xmlns:a16="http://schemas.microsoft.com/office/drawing/2014/main" id="{BB40A7D7-95A3-4D41-9E3D-6239E5E4B02C}"/>
                </a:ext>
              </a:extLst>
            </p:cNvPr>
            <p:cNvSpPr/>
            <p:nvPr/>
          </p:nvSpPr>
          <p:spPr>
            <a:xfrm>
              <a:off x="9080970" y="1372231"/>
              <a:ext cx="7460191" cy="3005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300">
                  <a:solidFill>
                    <a:srgbClr val="F6F6FA"/>
                  </a:solidFill>
                  <a:latin typeface="Lato Light"/>
                  <a:ea typeface="Lato Light"/>
                  <a:cs typeface="Lato Light"/>
                  <a:sym typeface="Lato Light"/>
                </a:defRPr>
              </a:lvl1pPr>
            </a:lstStyle>
            <a:p>
              <a:endParaRPr lang="en-GB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GB" sz="28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For the last 20 years we have helped fund managers</a:t>
              </a:r>
              <a:r>
                <a:rPr lang="en-GB" sz="28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48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raise assets </a:t>
              </a:r>
              <a:r>
                <a:rPr lang="en-GB" sz="28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using </a:t>
              </a:r>
              <a:r>
                <a:rPr lang="en-GB" sz="48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marketing automation </a:t>
              </a:r>
              <a:r>
                <a:rPr lang="en-GB" sz="28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for over</a:t>
              </a:r>
              <a:r>
                <a:rPr lang="en-GB" sz="48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100 clients </a:t>
              </a:r>
              <a:r>
                <a:rPr lang="en-GB" sz="28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and</a:t>
              </a:r>
              <a:r>
                <a:rPr lang="en-GB" sz="48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400 users</a:t>
              </a:r>
              <a:endParaRPr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8" name="Shape 113">
              <a:extLst>
                <a:ext uri="{FF2B5EF4-FFF2-40B4-BE49-F238E27FC236}">
                  <a16:creationId xmlns:a16="http://schemas.microsoft.com/office/drawing/2014/main" id="{2CAA3F2E-B737-4004-B158-E295287D003D}"/>
                </a:ext>
              </a:extLst>
            </p:cNvPr>
            <p:cNvSpPr/>
            <p:nvPr/>
          </p:nvSpPr>
          <p:spPr>
            <a:xfrm>
              <a:off x="10921544" y="424694"/>
              <a:ext cx="102657" cy="564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3000" b="1">
                  <a:solidFill>
                    <a:srgbClr val="F6F6FA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endParaRPr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9884284-5FFC-44AC-A2B1-95629A3EA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4918" y="2819821"/>
            <a:ext cx="14734145" cy="60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3A9B3E-A735-49EB-BDF8-1A28031B3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4918" y="9296178"/>
            <a:ext cx="14810555" cy="2262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436331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A0F25-B336-674D-D66C-DB6F5D4CB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768E6DF1-C9EA-7BD5-BF83-C2E0708462C6}"/>
              </a:ext>
            </a:extLst>
          </p:cNvPr>
          <p:cNvSpPr/>
          <p:nvPr/>
        </p:nvSpPr>
        <p:spPr>
          <a:xfrm>
            <a:off x="723552" y="636927"/>
            <a:ext cx="9741449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Fund Marketing Outlook 2025 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B6E6B37B-4C68-B0BD-044F-F500C2336167}"/>
              </a:ext>
            </a:extLst>
          </p:cNvPr>
          <p:cNvSpPr/>
          <p:nvPr/>
        </p:nvSpPr>
        <p:spPr>
          <a:xfrm>
            <a:off x="723552" y="1605867"/>
            <a:ext cx="3206006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What Do You Know?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2F9B9B-312D-6A4E-E582-589E89838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104" y="3254098"/>
            <a:ext cx="13362502" cy="69713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635832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1A72F-B12C-235A-73B2-CDC19E2AF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22">
            <a:extLst>
              <a:ext uri="{FF2B5EF4-FFF2-40B4-BE49-F238E27FC236}">
                <a16:creationId xmlns:a16="http://schemas.microsoft.com/office/drawing/2014/main" id="{A2ED2E2A-C2C0-29C3-DCE1-CF942D68D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72347" y="4320291"/>
            <a:ext cx="4338217" cy="927064"/>
          </a:xfrm>
          <a:custGeom>
            <a:avLst/>
            <a:gdLst>
              <a:gd name="connsiteX0" fmla="*/ 0 w 4338217"/>
              <a:gd name="connsiteY0" fmla="*/ 774502 h 927064"/>
              <a:gd name="connsiteX1" fmla="*/ 37167 w 4338217"/>
              <a:gd name="connsiteY1" fmla="*/ 774502 h 927064"/>
              <a:gd name="connsiteX2" fmla="*/ 37167 w 4338217"/>
              <a:gd name="connsiteY2" fmla="*/ 927064 h 927064"/>
              <a:gd name="connsiteX3" fmla="*/ 0 w 4338217"/>
              <a:gd name="connsiteY3" fmla="*/ 927064 h 927064"/>
              <a:gd name="connsiteX4" fmla="*/ 4300967 w 4338217"/>
              <a:gd name="connsiteY4" fmla="*/ 576756 h 927064"/>
              <a:gd name="connsiteX5" fmla="*/ 4338217 w 4338217"/>
              <a:gd name="connsiteY5" fmla="*/ 576756 h 927064"/>
              <a:gd name="connsiteX6" fmla="*/ 4338217 w 4338217"/>
              <a:gd name="connsiteY6" fmla="*/ 729318 h 927064"/>
              <a:gd name="connsiteX7" fmla="*/ 4300967 w 4338217"/>
              <a:gd name="connsiteY7" fmla="*/ 729318 h 927064"/>
              <a:gd name="connsiteX8" fmla="*/ 0 w 4338217"/>
              <a:gd name="connsiteY8" fmla="*/ 472392 h 927064"/>
              <a:gd name="connsiteX9" fmla="*/ 37167 w 4338217"/>
              <a:gd name="connsiteY9" fmla="*/ 472392 h 927064"/>
              <a:gd name="connsiteX10" fmla="*/ 37167 w 4338217"/>
              <a:gd name="connsiteY10" fmla="*/ 624944 h 927064"/>
              <a:gd name="connsiteX11" fmla="*/ 0 w 4338217"/>
              <a:gd name="connsiteY11" fmla="*/ 624944 h 927064"/>
              <a:gd name="connsiteX12" fmla="*/ 4328010 w 4338217"/>
              <a:gd name="connsiteY12" fmla="*/ 269152 h 927064"/>
              <a:gd name="connsiteX13" fmla="*/ 4338151 w 4338217"/>
              <a:gd name="connsiteY13" fmla="*/ 349129 h 927064"/>
              <a:gd name="connsiteX14" fmla="*/ 4338151 w 4338217"/>
              <a:gd name="connsiteY14" fmla="*/ 421724 h 927064"/>
              <a:gd name="connsiteX15" fmla="*/ 4298854 w 4338217"/>
              <a:gd name="connsiteY15" fmla="*/ 421724 h 927064"/>
              <a:gd name="connsiteX16" fmla="*/ 4298854 w 4338217"/>
              <a:gd name="connsiteY16" fmla="*/ 349129 h 927064"/>
              <a:gd name="connsiteX17" fmla="*/ 4289981 w 4338217"/>
              <a:gd name="connsiteY17" fmla="*/ 276535 h 927064"/>
              <a:gd name="connsiteX18" fmla="*/ 49189 w 4338217"/>
              <a:gd name="connsiteY18" fmla="*/ 164788 h 927064"/>
              <a:gd name="connsiteX19" fmla="*/ 81162 w 4338217"/>
              <a:gd name="connsiteY19" fmla="*/ 186280 h 927064"/>
              <a:gd name="connsiteX20" fmla="*/ 35662 w 4338217"/>
              <a:gd name="connsiteY20" fmla="*/ 322817 h 927064"/>
              <a:gd name="connsiteX21" fmla="*/ 0 w 4338217"/>
              <a:gd name="connsiteY21" fmla="*/ 319024 h 927064"/>
              <a:gd name="connsiteX22" fmla="*/ 49189 w 4338217"/>
              <a:gd name="connsiteY22" fmla="*/ 164788 h 927064"/>
              <a:gd name="connsiteX23" fmla="*/ 4128982 w 4338217"/>
              <a:gd name="connsiteY23" fmla="*/ 27463 h 927064"/>
              <a:gd name="connsiteX24" fmla="*/ 4255793 w 4338217"/>
              <a:gd name="connsiteY24" fmla="*/ 122413 h 927064"/>
              <a:gd name="connsiteX25" fmla="*/ 4227476 w 4338217"/>
              <a:gd name="connsiteY25" fmla="*/ 147075 h 927064"/>
              <a:gd name="connsiteX26" fmla="*/ 4114208 w 4338217"/>
              <a:gd name="connsiteY26" fmla="*/ 61990 h 927064"/>
              <a:gd name="connsiteX27" fmla="*/ 3823084 w 4338217"/>
              <a:gd name="connsiteY27" fmla="*/ 0 h 927064"/>
              <a:gd name="connsiteX28" fmla="*/ 3975636 w 4338217"/>
              <a:gd name="connsiteY28" fmla="*/ 0 h 927064"/>
              <a:gd name="connsiteX29" fmla="*/ 3975636 w 4338217"/>
              <a:gd name="connsiteY29" fmla="*/ 37248 h 927064"/>
              <a:gd name="connsiteX30" fmla="*/ 3823084 w 4338217"/>
              <a:gd name="connsiteY30" fmla="*/ 37248 h 927064"/>
              <a:gd name="connsiteX31" fmla="*/ 3515479 w 4338217"/>
              <a:gd name="connsiteY31" fmla="*/ 0 h 927064"/>
              <a:gd name="connsiteX32" fmla="*/ 3668041 w 4338217"/>
              <a:gd name="connsiteY32" fmla="*/ 0 h 927064"/>
              <a:gd name="connsiteX33" fmla="*/ 3668041 w 4338217"/>
              <a:gd name="connsiteY33" fmla="*/ 37248 h 927064"/>
              <a:gd name="connsiteX34" fmla="*/ 3515479 w 4338217"/>
              <a:gd name="connsiteY34" fmla="*/ 37248 h 927064"/>
              <a:gd name="connsiteX35" fmla="*/ 3213366 w 4338217"/>
              <a:gd name="connsiteY35" fmla="*/ 0 h 927064"/>
              <a:gd name="connsiteX36" fmla="*/ 3365918 w 4338217"/>
              <a:gd name="connsiteY36" fmla="*/ 0 h 927064"/>
              <a:gd name="connsiteX37" fmla="*/ 3365918 w 4338217"/>
              <a:gd name="connsiteY37" fmla="*/ 37248 h 927064"/>
              <a:gd name="connsiteX38" fmla="*/ 3213366 w 4338217"/>
              <a:gd name="connsiteY38" fmla="*/ 37248 h 927064"/>
              <a:gd name="connsiteX39" fmla="*/ 2905762 w 4338217"/>
              <a:gd name="connsiteY39" fmla="*/ 0 h 927064"/>
              <a:gd name="connsiteX40" fmla="*/ 3058314 w 4338217"/>
              <a:gd name="connsiteY40" fmla="*/ 0 h 927064"/>
              <a:gd name="connsiteX41" fmla="*/ 3058314 w 4338217"/>
              <a:gd name="connsiteY41" fmla="*/ 37248 h 927064"/>
              <a:gd name="connsiteX42" fmla="*/ 2905762 w 4338217"/>
              <a:gd name="connsiteY42" fmla="*/ 37248 h 927064"/>
              <a:gd name="connsiteX43" fmla="*/ 2603652 w 4338217"/>
              <a:gd name="connsiteY43" fmla="*/ 0 h 927064"/>
              <a:gd name="connsiteX44" fmla="*/ 2756214 w 4338217"/>
              <a:gd name="connsiteY44" fmla="*/ 0 h 927064"/>
              <a:gd name="connsiteX45" fmla="*/ 2756214 w 4338217"/>
              <a:gd name="connsiteY45" fmla="*/ 37248 h 927064"/>
              <a:gd name="connsiteX46" fmla="*/ 2603652 w 4338217"/>
              <a:gd name="connsiteY46" fmla="*/ 37248 h 927064"/>
              <a:gd name="connsiteX47" fmla="*/ 2296047 w 4338217"/>
              <a:gd name="connsiteY47" fmla="*/ 0 h 927064"/>
              <a:gd name="connsiteX48" fmla="*/ 2448599 w 4338217"/>
              <a:gd name="connsiteY48" fmla="*/ 0 h 927064"/>
              <a:gd name="connsiteX49" fmla="*/ 2448599 w 4338217"/>
              <a:gd name="connsiteY49" fmla="*/ 37248 h 927064"/>
              <a:gd name="connsiteX50" fmla="*/ 2296047 w 4338217"/>
              <a:gd name="connsiteY50" fmla="*/ 37248 h 927064"/>
              <a:gd name="connsiteX51" fmla="*/ 1993934 w 4338217"/>
              <a:gd name="connsiteY51" fmla="*/ 0 h 927064"/>
              <a:gd name="connsiteX52" fmla="*/ 2146496 w 4338217"/>
              <a:gd name="connsiteY52" fmla="*/ 0 h 927064"/>
              <a:gd name="connsiteX53" fmla="*/ 2146496 w 4338217"/>
              <a:gd name="connsiteY53" fmla="*/ 37248 h 927064"/>
              <a:gd name="connsiteX54" fmla="*/ 1993934 w 4338217"/>
              <a:gd name="connsiteY54" fmla="*/ 37248 h 927064"/>
              <a:gd name="connsiteX55" fmla="*/ 1686330 w 4338217"/>
              <a:gd name="connsiteY55" fmla="*/ 0 h 927064"/>
              <a:gd name="connsiteX56" fmla="*/ 1838882 w 4338217"/>
              <a:gd name="connsiteY56" fmla="*/ 0 h 927064"/>
              <a:gd name="connsiteX57" fmla="*/ 1838882 w 4338217"/>
              <a:gd name="connsiteY57" fmla="*/ 37248 h 927064"/>
              <a:gd name="connsiteX58" fmla="*/ 1686330 w 4338217"/>
              <a:gd name="connsiteY58" fmla="*/ 37248 h 927064"/>
              <a:gd name="connsiteX59" fmla="*/ 1384220 w 4338217"/>
              <a:gd name="connsiteY59" fmla="*/ 0 h 927064"/>
              <a:gd name="connsiteX60" fmla="*/ 1536772 w 4338217"/>
              <a:gd name="connsiteY60" fmla="*/ 0 h 927064"/>
              <a:gd name="connsiteX61" fmla="*/ 1536772 w 4338217"/>
              <a:gd name="connsiteY61" fmla="*/ 37248 h 927064"/>
              <a:gd name="connsiteX62" fmla="*/ 1384220 w 4338217"/>
              <a:gd name="connsiteY62" fmla="*/ 37248 h 927064"/>
              <a:gd name="connsiteX63" fmla="*/ 1076616 w 4338217"/>
              <a:gd name="connsiteY63" fmla="*/ 0 h 927064"/>
              <a:gd name="connsiteX64" fmla="*/ 1229178 w 4338217"/>
              <a:gd name="connsiteY64" fmla="*/ 0 h 927064"/>
              <a:gd name="connsiteX65" fmla="*/ 1229178 w 4338217"/>
              <a:gd name="connsiteY65" fmla="*/ 37248 h 927064"/>
              <a:gd name="connsiteX66" fmla="*/ 1076616 w 4338217"/>
              <a:gd name="connsiteY66" fmla="*/ 37248 h 927064"/>
              <a:gd name="connsiteX67" fmla="*/ 774502 w 4338217"/>
              <a:gd name="connsiteY67" fmla="*/ 0 h 927064"/>
              <a:gd name="connsiteX68" fmla="*/ 927054 w 4338217"/>
              <a:gd name="connsiteY68" fmla="*/ 0 h 927064"/>
              <a:gd name="connsiteX69" fmla="*/ 927054 w 4338217"/>
              <a:gd name="connsiteY69" fmla="*/ 37248 h 927064"/>
              <a:gd name="connsiteX70" fmla="*/ 774502 w 4338217"/>
              <a:gd name="connsiteY70" fmla="*/ 37248 h 927064"/>
              <a:gd name="connsiteX71" fmla="*/ 466898 w 4338217"/>
              <a:gd name="connsiteY71" fmla="*/ 0 h 927064"/>
              <a:gd name="connsiteX72" fmla="*/ 619450 w 4338217"/>
              <a:gd name="connsiteY72" fmla="*/ 0 h 927064"/>
              <a:gd name="connsiteX73" fmla="*/ 619450 w 4338217"/>
              <a:gd name="connsiteY73" fmla="*/ 37248 h 927064"/>
              <a:gd name="connsiteX74" fmla="*/ 466898 w 4338217"/>
              <a:gd name="connsiteY74" fmla="*/ 37248 h 927064"/>
              <a:gd name="connsiteX75" fmla="*/ 314899 w 4338217"/>
              <a:gd name="connsiteY75" fmla="*/ 0 h 927064"/>
              <a:gd name="connsiteX76" fmla="*/ 317360 w 4338217"/>
              <a:gd name="connsiteY76" fmla="*/ 38122 h 927064"/>
              <a:gd name="connsiteX77" fmla="*/ 184475 w 4338217"/>
              <a:gd name="connsiteY77" fmla="*/ 81163 h 927064"/>
              <a:gd name="connsiteX78" fmla="*/ 164788 w 4338217"/>
              <a:gd name="connsiteY78" fmla="*/ 50419 h 927064"/>
              <a:gd name="connsiteX79" fmla="*/ 314899 w 4338217"/>
              <a:gd name="connsiteY79" fmla="*/ 0 h 92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4338217" h="927064">
                <a:moveTo>
                  <a:pt x="0" y="774502"/>
                </a:moveTo>
                <a:lnTo>
                  <a:pt x="37167" y="774502"/>
                </a:lnTo>
                <a:lnTo>
                  <a:pt x="37167" y="927064"/>
                </a:lnTo>
                <a:lnTo>
                  <a:pt x="0" y="927064"/>
                </a:lnTo>
                <a:close/>
                <a:moveTo>
                  <a:pt x="4300967" y="576756"/>
                </a:moveTo>
                <a:lnTo>
                  <a:pt x="4338217" y="576756"/>
                </a:lnTo>
                <a:lnTo>
                  <a:pt x="4338217" y="729318"/>
                </a:lnTo>
                <a:lnTo>
                  <a:pt x="4300967" y="729318"/>
                </a:lnTo>
                <a:close/>
                <a:moveTo>
                  <a:pt x="0" y="472392"/>
                </a:moveTo>
                <a:lnTo>
                  <a:pt x="37167" y="472392"/>
                </a:lnTo>
                <a:lnTo>
                  <a:pt x="37167" y="624944"/>
                </a:lnTo>
                <a:lnTo>
                  <a:pt x="0" y="624944"/>
                </a:lnTo>
                <a:close/>
                <a:moveTo>
                  <a:pt x="4328010" y="269152"/>
                </a:moveTo>
                <a:cubicBezTo>
                  <a:pt x="4334348" y="294991"/>
                  <a:pt x="4338151" y="322060"/>
                  <a:pt x="4338151" y="349129"/>
                </a:cubicBezTo>
                <a:lnTo>
                  <a:pt x="4338151" y="421724"/>
                </a:lnTo>
                <a:lnTo>
                  <a:pt x="4298854" y="421724"/>
                </a:lnTo>
                <a:lnTo>
                  <a:pt x="4298854" y="349129"/>
                </a:lnTo>
                <a:cubicBezTo>
                  <a:pt x="4298854" y="325751"/>
                  <a:pt x="4296319" y="301143"/>
                  <a:pt x="4289981" y="276535"/>
                </a:cubicBezTo>
                <a:close/>
                <a:moveTo>
                  <a:pt x="49189" y="164788"/>
                </a:moveTo>
                <a:lnTo>
                  <a:pt x="81162" y="186280"/>
                </a:lnTo>
                <a:cubicBezTo>
                  <a:pt x="55338" y="228000"/>
                  <a:pt x="39351" y="273512"/>
                  <a:pt x="35662" y="322817"/>
                </a:cubicBezTo>
                <a:lnTo>
                  <a:pt x="0" y="319024"/>
                </a:lnTo>
                <a:cubicBezTo>
                  <a:pt x="3689" y="264662"/>
                  <a:pt x="22135" y="211565"/>
                  <a:pt x="49189" y="164788"/>
                </a:cubicBezTo>
                <a:close/>
                <a:moveTo>
                  <a:pt x="4128982" y="27463"/>
                </a:moveTo>
                <a:cubicBezTo>
                  <a:pt x="4178229" y="48426"/>
                  <a:pt x="4222551" y="81720"/>
                  <a:pt x="4255793" y="122413"/>
                </a:cubicBezTo>
                <a:lnTo>
                  <a:pt x="4227476" y="147075"/>
                </a:lnTo>
                <a:cubicBezTo>
                  <a:pt x="4196697" y="110082"/>
                  <a:pt x="4158530" y="81720"/>
                  <a:pt x="4114208" y="61990"/>
                </a:cubicBezTo>
                <a:close/>
                <a:moveTo>
                  <a:pt x="3823084" y="0"/>
                </a:moveTo>
                <a:lnTo>
                  <a:pt x="3975636" y="0"/>
                </a:lnTo>
                <a:lnTo>
                  <a:pt x="3975636" y="37248"/>
                </a:lnTo>
                <a:lnTo>
                  <a:pt x="3823084" y="37248"/>
                </a:lnTo>
                <a:close/>
                <a:moveTo>
                  <a:pt x="3515479" y="0"/>
                </a:moveTo>
                <a:lnTo>
                  <a:pt x="3668041" y="0"/>
                </a:lnTo>
                <a:lnTo>
                  <a:pt x="3668041" y="37248"/>
                </a:lnTo>
                <a:lnTo>
                  <a:pt x="3515479" y="37248"/>
                </a:lnTo>
                <a:close/>
                <a:moveTo>
                  <a:pt x="3213366" y="0"/>
                </a:moveTo>
                <a:lnTo>
                  <a:pt x="3365918" y="0"/>
                </a:lnTo>
                <a:lnTo>
                  <a:pt x="3365918" y="37248"/>
                </a:lnTo>
                <a:lnTo>
                  <a:pt x="3213366" y="37248"/>
                </a:lnTo>
                <a:close/>
                <a:moveTo>
                  <a:pt x="2905762" y="0"/>
                </a:moveTo>
                <a:lnTo>
                  <a:pt x="3058314" y="0"/>
                </a:lnTo>
                <a:lnTo>
                  <a:pt x="3058314" y="37248"/>
                </a:lnTo>
                <a:lnTo>
                  <a:pt x="2905762" y="37248"/>
                </a:lnTo>
                <a:close/>
                <a:moveTo>
                  <a:pt x="2603652" y="0"/>
                </a:moveTo>
                <a:lnTo>
                  <a:pt x="2756214" y="0"/>
                </a:lnTo>
                <a:lnTo>
                  <a:pt x="2756214" y="37248"/>
                </a:lnTo>
                <a:lnTo>
                  <a:pt x="2603652" y="37248"/>
                </a:lnTo>
                <a:close/>
                <a:moveTo>
                  <a:pt x="2296047" y="0"/>
                </a:moveTo>
                <a:lnTo>
                  <a:pt x="2448599" y="0"/>
                </a:lnTo>
                <a:lnTo>
                  <a:pt x="2448599" y="37248"/>
                </a:lnTo>
                <a:lnTo>
                  <a:pt x="2296047" y="37248"/>
                </a:lnTo>
                <a:close/>
                <a:moveTo>
                  <a:pt x="1993934" y="0"/>
                </a:moveTo>
                <a:lnTo>
                  <a:pt x="2146496" y="0"/>
                </a:lnTo>
                <a:lnTo>
                  <a:pt x="2146496" y="37248"/>
                </a:lnTo>
                <a:lnTo>
                  <a:pt x="1993934" y="37248"/>
                </a:lnTo>
                <a:close/>
                <a:moveTo>
                  <a:pt x="1686330" y="0"/>
                </a:moveTo>
                <a:lnTo>
                  <a:pt x="1838882" y="0"/>
                </a:lnTo>
                <a:lnTo>
                  <a:pt x="1838882" y="37248"/>
                </a:lnTo>
                <a:lnTo>
                  <a:pt x="1686330" y="37248"/>
                </a:lnTo>
                <a:close/>
                <a:moveTo>
                  <a:pt x="1384220" y="0"/>
                </a:moveTo>
                <a:lnTo>
                  <a:pt x="1536772" y="0"/>
                </a:lnTo>
                <a:lnTo>
                  <a:pt x="1536772" y="37248"/>
                </a:lnTo>
                <a:lnTo>
                  <a:pt x="1384220" y="37248"/>
                </a:lnTo>
                <a:close/>
                <a:moveTo>
                  <a:pt x="1076616" y="0"/>
                </a:moveTo>
                <a:lnTo>
                  <a:pt x="1229178" y="0"/>
                </a:lnTo>
                <a:lnTo>
                  <a:pt x="1229178" y="37248"/>
                </a:lnTo>
                <a:lnTo>
                  <a:pt x="1076616" y="37248"/>
                </a:lnTo>
                <a:close/>
                <a:moveTo>
                  <a:pt x="774502" y="0"/>
                </a:moveTo>
                <a:lnTo>
                  <a:pt x="927054" y="0"/>
                </a:lnTo>
                <a:lnTo>
                  <a:pt x="927054" y="37248"/>
                </a:lnTo>
                <a:lnTo>
                  <a:pt x="774502" y="37248"/>
                </a:lnTo>
                <a:close/>
                <a:moveTo>
                  <a:pt x="466898" y="0"/>
                </a:moveTo>
                <a:lnTo>
                  <a:pt x="619450" y="0"/>
                </a:lnTo>
                <a:lnTo>
                  <a:pt x="619450" y="37248"/>
                </a:lnTo>
                <a:lnTo>
                  <a:pt x="466898" y="37248"/>
                </a:lnTo>
                <a:close/>
                <a:moveTo>
                  <a:pt x="314899" y="0"/>
                </a:moveTo>
                <a:lnTo>
                  <a:pt x="317360" y="38122"/>
                </a:lnTo>
                <a:cubicBezTo>
                  <a:pt x="270604" y="41811"/>
                  <a:pt x="225078" y="56568"/>
                  <a:pt x="184475" y="81163"/>
                </a:cubicBezTo>
                <a:lnTo>
                  <a:pt x="164788" y="50419"/>
                </a:lnTo>
                <a:cubicBezTo>
                  <a:pt x="209083" y="22135"/>
                  <a:pt x="261991" y="4919"/>
                  <a:pt x="3148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/>
          </a:p>
        </p:txBody>
      </p:sp>
      <p:sp>
        <p:nvSpPr>
          <p:cNvPr id="3" name="Freeform: Shape 121">
            <a:extLst>
              <a:ext uri="{FF2B5EF4-FFF2-40B4-BE49-F238E27FC236}">
                <a16:creationId xmlns:a16="http://schemas.microsoft.com/office/drawing/2014/main" id="{6DD4915E-A858-B7F7-3B0F-55322E72E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9424" y="4320291"/>
            <a:ext cx="4343709" cy="927064"/>
          </a:xfrm>
          <a:custGeom>
            <a:avLst/>
            <a:gdLst>
              <a:gd name="connsiteX0" fmla="*/ 0 w 4343709"/>
              <a:gd name="connsiteY0" fmla="*/ 774502 h 927064"/>
              <a:gd name="connsiteX1" fmla="*/ 37247 w 4343709"/>
              <a:gd name="connsiteY1" fmla="*/ 774502 h 927064"/>
              <a:gd name="connsiteX2" fmla="*/ 37247 w 4343709"/>
              <a:gd name="connsiteY2" fmla="*/ 927064 h 927064"/>
              <a:gd name="connsiteX3" fmla="*/ 0 w 4343709"/>
              <a:gd name="connsiteY3" fmla="*/ 927064 h 927064"/>
              <a:gd name="connsiteX4" fmla="*/ 4306461 w 4343709"/>
              <a:gd name="connsiteY4" fmla="*/ 576756 h 927064"/>
              <a:gd name="connsiteX5" fmla="*/ 4343709 w 4343709"/>
              <a:gd name="connsiteY5" fmla="*/ 576756 h 927064"/>
              <a:gd name="connsiteX6" fmla="*/ 4343709 w 4343709"/>
              <a:gd name="connsiteY6" fmla="*/ 729318 h 927064"/>
              <a:gd name="connsiteX7" fmla="*/ 4306461 w 4343709"/>
              <a:gd name="connsiteY7" fmla="*/ 729318 h 927064"/>
              <a:gd name="connsiteX8" fmla="*/ 0 w 4343709"/>
              <a:gd name="connsiteY8" fmla="*/ 472392 h 927064"/>
              <a:gd name="connsiteX9" fmla="*/ 37247 w 4343709"/>
              <a:gd name="connsiteY9" fmla="*/ 472392 h 927064"/>
              <a:gd name="connsiteX10" fmla="*/ 37247 w 4343709"/>
              <a:gd name="connsiteY10" fmla="*/ 624944 h 927064"/>
              <a:gd name="connsiteX11" fmla="*/ 0 w 4343709"/>
              <a:gd name="connsiteY11" fmla="*/ 624944 h 927064"/>
              <a:gd name="connsiteX12" fmla="*/ 4334503 w 4343709"/>
              <a:gd name="connsiteY12" fmla="*/ 269152 h 927064"/>
              <a:gd name="connsiteX13" fmla="*/ 4343609 w 4343709"/>
              <a:gd name="connsiteY13" fmla="*/ 349129 h 927064"/>
              <a:gd name="connsiteX14" fmla="*/ 4343609 w 4343709"/>
              <a:gd name="connsiteY14" fmla="*/ 421724 h 927064"/>
              <a:gd name="connsiteX15" fmla="*/ 4303281 w 4343709"/>
              <a:gd name="connsiteY15" fmla="*/ 421724 h 927064"/>
              <a:gd name="connsiteX16" fmla="*/ 4303281 w 4343709"/>
              <a:gd name="connsiteY16" fmla="*/ 349129 h 927064"/>
              <a:gd name="connsiteX17" fmla="*/ 4295475 w 4343709"/>
              <a:gd name="connsiteY17" fmla="*/ 276535 h 927064"/>
              <a:gd name="connsiteX18" fmla="*/ 55171 w 4343709"/>
              <a:gd name="connsiteY18" fmla="*/ 164788 h 927064"/>
              <a:gd name="connsiteX19" fmla="*/ 86675 w 4343709"/>
              <a:gd name="connsiteY19" fmla="*/ 186280 h 927064"/>
              <a:gd name="connsiteX20" fmla="*/ 41842 w 4343709"/>
              <a:gd name="connsiteY20" fmla="*/ 322817 h 927064"/>
              <a:gd name="connsiteX21" fmla="*/ 5491 w 4343709"/>
              <a:gd name="connsiteY21" fmla="*/ 319024 h 927064"/>
              <a:gd name="connsiteX22" fmla="*/ 55171 w 4343709"/>
              <a:gd name="connsiteY22" fmla="*/ 164788 h 927064"/>
              <a:gd name="connsiteX23" fmla="*/ 4135707 w 4343709"/>
              <a:gd name="connsiteY23" fmla="*/ 27463 h 927064"/>
              <a:gd name="connsiteX24" fmla="*/ 4261287 w 4343709"/>
              <a:gd name="connsiteY24" fmla="*/ 122413 h 927064"/>
              <a:gd name="connsiteX25" fmla="*/ 4232970 w 4343709"/>
              <a:gd name="connsiteY25" fmla="*/ 147075 h 927064"/>
              <a:gd name="connsiteX26" fmla="*/ 4119702 w 4343709"/>
              <a:gd name="connsiteY26" fmla="*/ 61990 h 927064"/>
              <a:gd name="connsiteX27" fmla="*/ 3828574 w 4343709"/>
              <a:gd name="connsiteY27" fmla="*/ 0 h 927064"/>
              <a:gd name="connsiteX28" fmla="*/ 3981136 w 4343709"/>
              <a:gd name="connsiteY28" fmla="*/ 0 h 927064"/>
              <a:gd name="connsiteX29" fmla="*/ 3981136 w 4343709"/>
              <a:gd name="connsiteY29" fmla="*/ 37248 h 927064"/>
              <a:gd name="connsiteX30" fmla="*/ 3828574 w 4343709"/>
              <a:gd name="connsiteY30" fmla="*/ 37248 h 927064"/>
              <a:gd name="connsiteX31" fmla="*/ 3520970 w 4343709"/>
              <a:gd name="connsiteY31" fmla="*/ 0 h 927064"/>
              <a:gd name="connsiteX32" fmla="*/ 3673522 w 4343709"/>
              <a:gd name="connsiteY32" fmla="*/ 0 h 927064"/>
              <a:gd name="connsiteX33" fmla="*/ 3673522 w 4343709"/>
              <a:gd name="connsiteY33" fmla="*/ 37248 h 927064"/>
              <a:gd name="connsiteX34" fmla="*/ 3520970 w 4343709"/>
              <a:gd name="connsiteY34" fmla="*/ 37248 h 927064"/>
              <a:gd name="connsiteX35" fmla="*/ 3218860 w 4343709"/>
              <a:gd name="connsiteY35" fmla="*/ 0 h 927064"/>
              <a:gd name="connsiteX36" fmla="*/ 3371412 w 4343709"/>
              <a:gd name="connsiteY36" fmla="*/ 0 h 927064"/>
              <a:gd name="connsiteX37" fmla="*/ 3371412 w 4343709"/>
              <a:gd name="connsiteY37" fmla="*/ 37248 h 927064"/>
              <a:gd name="connsiteX38" fmla="*/ 3218860 w 4343709"/>
              <a:gd name="connsiteY38" fmla="*/ 37248 h 927064"/>
              <a:gd name="connsiteX39" fmla="*/ 2911256 w 4343709"/>
              <a:gd name="connsiteY39" fmla="*/ 0 h 927064"/>
              <a:gd name="connsiteX40" fmla="*/ 3063818 w 4343709"/>
              <a:gd name="connsiteY40" fmla="*/ 0 h 927064"/>
              <a:gd name="connsiteX41" fmla="*/ 3063818 w 4343709"/>
              <a:gd name="connsiteY41" fmla="*/ 37248 h 927064"/>
              <a:gd name="connsiteX42" fmla="*/ 2911256 w 4343709"/>
              <a:gd name="connsiteY42" fmla="*/ 37248 h 927064"/>
              <a:gd name="connsiteX43" fmla="*/ 2609142 w 4343709"/>
              <a:gd name="connsiteY43" fmla="*/ 0 h 927064"/>
              <a:gd name="connsiteX44" fmla="*/ 2761694 w 4343709"/>
              <a:gd name="connsiteY44" fmla="*/ 0 h 927064"/>
              <a:gd name="connsiteX45" fmla="*/ 2761694 w 4343709"/>
              <a:gd name="connsiteY45" fmla="*/ 37248 h 927064"/>
              <a:gd name="connsiteX46" fmla="*/ 2609142 w 4343709"/>
              <a:gd name="connsiteY46" fmla="*/ 37248 h 927064"/>
              <a:gd name="connsiteX47" fmla="*/ 2301538 w 4343709"/>
              <a:gd name="connsiteY47" fmla="*/ 0 h 927064"/>
              <a:gd name="connsiteX48" fmla="*/ 2454090 w 4343709"/>
              <a:gd name="connsiteY48" fmla="*/ 0 h 927064"/>
              <a:gd name="connsiteX49" fmla="*/ 2454090 w 4343709"/>
              <a:gd name="connsiteY49" fmla="*/ 37248 h 927064"/>
              <a:gd name="connsiteX50" fmla="*/ 2301538 w 4343709"/>
              <a:gd name="connsiteY50" fmla="*/ 37248 h 927064"/>
              <a:gd name="connsiteX51" fmla="*/ 1999428 w 4343709"/>
              <a:gd name="connsiteY51" fmla="*/ 0 h 927064"/>
              <a:gd name="connsiteX52" fmla="*/ 2151990 w 4343709"/>
              <a:gd name="connsiteY52" fmla="*/ 0 h 927064"/>
              <a:gd name="connsiteX53" fmla="*/ 2151990 w 4343709"/>
              <a:gd name="connsiteY53" fmla="*/ 37248 h 927064"/>
              <a:gd name="connsiteX54" fmla="*/ 1999428 w 4343709"/>
              <a:gd name="connsiteY54" fmla="*/ 37248 h 927064"/>
              <a:gd name="connsiteX55" fmla="*/ 1691824 w 4343709"/>
              <a:gd name="connsiteY55" fmla="*/ 0 h 927064"/>
              <a:gd name="connsiteX56" fmla="*/ 1844376 w 4343709"/>
              <a:gd name="connsiteY56" fmla="*/ 0 h 927064"/>
              <a:gd name="connsiteX57" fmla="*/ 1844376 w 4343709"/>
              <a:gd name="connsiteY57" fmla="*/ 37248 h 927064"/>
              <a:gd name="connsiteX58" fmla="*/ 1691824 w 4343709"/>
              <a:gd name="connsiteY58" fmla="*/ 37248 h 927064"/>
              <a:gd name="connsiteX59" fmla="*/ 1389711 w 4343709"/>
              <a:gd name="connsiteY59" fmla="*/ 0 h 927064"/>
              <a:gd name="connsiteX60" fmla="*/ 1542273 w 4343709"/>
              <a:gd name="connsiteY60" fmla="*/ 0 h 927064"/>
              <a:gd name="connsiteX61" fmla="*/ 1542273 w 4343709"/>
              <a:gd name="connsiteY61" fmla="*/ 37248 h 927064"/>
              <a:gd name="connsiteX62" fmla="*/ 1389711 w 4343709"/>
              <a:gd name="connsiteY62" fmla="*/ 37248 h 927064"/>
              <a:gd name="connsiteX63" fmla="*/ 1082106 w 4343709"/>
              <a:gd name="connsiteY63" fmla="*/ 0 h 927064"/>
              <a:gd name="connsiteX64" fmla="*/ 1234658 w 4343709"/>
              <a:gd name="connsiteY64" fmla="*/ 0 h 927064"/>
              <a:gd name="connsiteX65" fmla="*/ 1234658 w 4343709"/>
              <a:gd name="connsiteY65" fmla="*/ 37248 h 927064"/>
              <a:gd name="connsiteX66" fmla="*/ 1082106 w 4343709"/>
              <a:gd name="connsiteY66" fmla="*/ 37248 h 927064"/>
              <a:gd name="connsiteX67" fmla="*/ 779996 w 4343709"/>
              <a:gd name="connsiteY67" fmla="*/ 0 h 927064"/>
              <a:gd name="connsiteX68" fmla="*/ 932548 w 4343709"/>
              <a:gd name="connsiteY68" fmla="*/ 0 h 927064"/>
              <a:gd name="connsiteX69" fmla="*/ 932548 w 4343709"/>
              <a:gd name="connsiteY69" fmla="*/ 37248 h 927064"/>
              <a:gd name="connsiteX70" fmla="*/ 779996 w 4343709"/>
              <a:gd name="connsiteY70" fmla="*/ 37248 h 927064"/>
              <a:gd name="connsiteX71" fmla="*/ 472392 w 4343709"/>
              <a:gd name="connsiteY71" fmla="*/ 0 h 927064"/>
              <a:gd name="connsiteX72" fmla="*/ 624954 w 4343709"/>
              <a:gd name="connsiteY72" fmla="*/ 0 h 927064"/>
              <a:gd name="connsiteX73" fmla="*/ 624954 w 4343709"/>
              <a:gd name="connsiteY73" fmla="*/ 37248 h 927064"/>
              <a:gd name="connsiteX74" fmla="*/ 472392 w 4343709"/>
              <a:gd name="connsiteY74" fmla="*/ 37248 h 927064"/>
              <a:gd name="connsiteX75" fmla="*/ 320390 w 4343709"/>
              <a:gd name="connsiteY75" fmla="*/ 0 h 927064"/>
              <a:gd name="connsiteX76" fmla="*/ 322850 w 4343709"/>
              <a:gd name="connsiteY76" fmla="*/ 38122 h 927064"/>
              <a:gd name="connsiteX77" fmla="*/ 189966 w 4343709"/>
              <a:gd name="connsiteY77" fmla="*/ 81163 h 927064"/>
              <a:gd name="connsiteX78" fmla="*/ 170279 w 4343709"/>
              <a:gd name="connsiteY78" fmla="*/ 50419 h 927064"/>
              <a:gd name="connsiteX79" fmla="*/ 320390 w 4343709"/>
              <a:gd name="connsiteY79" fmla="*/ 0 h 92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4343709" h="927064">
                <a:moveTo>
                  <a:pt x="0" y="774502"/>
                </a:moveTo>
                <a:lnTo>
                  <a:pt x="37247" y="774502"/>
                </a:lnTo>
                <a:lnTo>
                  <a:pt x="37247" y="927064"/>
                </a:lnTo>
                <a:lnTo>
                  <a:pt x="0" y="927064"/>
                </a:lnTo>
                <a:close/>
                <a:moveTo>
                  <a:pt x="4306461" y="576756"/>
                </a:moveTo>
                <a:lnTo>
                  <a:pt x="4343709" y="576756"/>
                </a:lnTo>
                <a:lnTo>
                  <a:pt x="4343709" y="729318"/>
                </a:lnTo>
                <a:lnTo>
                  <a:pt x="4306461" y="729318"/>
                </a:lnTo>
                <a:close/>
                <a:moveTo>
                  <a:pt x="0" y="472392"/>
                </a:moveTo>
                <a:lnTo>
                  <a:pt x="37247" y="472392"/>
                </a:lnTo>
                <a:lnTo>
                  <a:pt x="37247" y="624944"/>
                </a:lnTo>
                <a:lnTo>
                  <a:pt x="0" y="624944"/>
                </a:lnTo>
                <a:close/>
                <a:moveTo>
                  <a:pt x="4334503" y="269152"/>
                </a:moveTo>
                <a:cubicBezTo>
                  <a:pt x="4339707" y="294991"/>
                  <a:pt x="4343609" y="322060"/>
                  <a:pt x="4343609" y="349129"/>
                </a:cubicBezTo>
                <a:lnTo>
                  <a:pt x="4343609" y="421724"/>
                </a:lnTo>
                <a:lnTo>
                  <a:pt x="4303281" y="421724"/>
                </a:lnTo>
                <a:lnTo>
                  <a:pt x="4303281" y="349129"/>
                </a:lnTo>
                <a:cubicBezTo>
                  <a:pt x="4303281" y="325751"/>
                  <a:pt x="4301980" y="301143"/>
                  <a:pt x="4295475" y="276535"/>
                </a:cubicBezTo>
                <a:close/>
                <a:moveTo>
                  <a:pt x="55171" y="164788"/>
                </a:moveTo>
                <a:lnTo>
                  <a:pt x="86675" y="186280"/>
                </a:lnTo>
                <a:cubicBezTo>
                  <a:pt x="61229" y="228000"/>
                  <a:pt x="46689" y="273512"/>
                  <a:pt x="41842" y="322817"/>
                </a:cubicBezTo>
                <a:lnTo>
                  <a:pt x="5491" y="319024"/>
                </a:lnTo>
                <a:cubicBezTo>
                  <a:pt x="10338" y="264662"/>
                  <a:pt x="27302" y="211565"/>
                  <a:pt x="55171" y="164788"/>
                </a:cubicBezTo>
                <a:close/>
                <a:moveTo>
                  <a:pt x="4135707" y="27463"/>
                </a:moveTo>
                <a:cubicBezTo>
                  <a:pt x="4184954" y="48426"/>
                  <a:pt x="4228045" y="81720"/>
                  <a:pt x="4261287" y="122413"/>
                </a:cubicBezTo>
                <a:lnTo>
                  <a:pt x="4232970" y="147075"/>
                </a:lnTo>
                <a:cubicBezTo>
                  <a:pt x="4202191" y="110082"/>
                  <a:pt x="4164024" y="81720"/>
                  <a:pt x="4119702" y="61990"/>
                </a:cubicBezTo>
                <a:close/>
                <a:moveTo>
                  <a:pt x="3828574" y="0"/>
                </a:moveTo>
                <a:lnTo>
                  <a:pt x="3981136" y="0"/>
                </a:lnTo>
                <a:lnTo>
                  <a:pt x="3981136" y="37248"/>
                </a:lnTo>
                <a:lnTo>
                  <a:pt x="3828574" y="37248"/>
                </a:lnTo>
                <a:close/>
                <a:moveTo>
                  <a:pt x="3520970" y="0"/>
                </a:moveTo>
                <a:lnTo>
                  <a:pt x="3673522" y="0"/>
                </a:lnTo>
                <a:lnTo>
                  <a:pt x="3673522" y="37248"/>
                </a:lnTo>
                <a:lnTo>
                  <a:pt x="3520970" y="37248"/>
                </a:lnTo>
                <a:close/>
                <a:moveTo>
                  <a:pt x="3218860" y="0"/>
                </a:moveTo>
                <a:lnTo>
                  <a:pt x="3371412" y="0"/>
                </a:lnTo>
                <a:lnTo>
                  <a:pt x="3371412" y="37248"/>
                </a:lnTo>
                <a:lnTo>
                  <a:pt x="3218860" y="37248"/>
                </a:lnTo>
                <a:close/>
                <a:moveTo>
                  <a:pt x="2911256" y="0"/>
                </a:moveTo>
                <a:lnTo>
                  <a:pt x="3063818" y="0"/>
                </a:lnTo>
                <a:lnTo>
                  <a:pt x="3063818" y="37248"/>
                </a:lnTo>
                <a:lnTo>
                  <a:pt x="2911256" y="37248"/>
                </a:lnTo>
                <a:close/>
                <a:moveTo>
                  <a:pt x="2609142" y="0"/>
                </a:moveTo>
                <a:lnTo>
                  <a:pt x="2761694" y="0"/>
                </a:lnTo>
                <a:lnTo>
                  <a:pt x="2761694" y="37248"/>
                </a:lnTo>
                <a:lnTo>
                  <a:pt x="2609142" y="37248"/>
                </a:lnTo>
                <a:close/>
                <a:moveTo>
                  <a:pt x="2301538" y="0"/>
                </a:moveTo>
                <a:lnTo>
                  <a:pt x="2454090" y="0"/>
                </a:lnTo>
                <a:lnTo>
                  <a:pt x="2454090" y="37248"/>
                </a:lnTo>
                <a:lnTo>
                  <a:pt x="2301538" y="37248"/>
                </a:lnTo>
                <a:close/>
                <a:moveTo>
                  <a:pt x="1999428" y="0"/>
                </a:moveTo>
                <a:lnTo>
                  <a:pt x="2151990" y="0"/>
                </a:lnTo>
                <a:lnTo>
                  <a:pt x="2151990" y="37248"/>
                </a:lnTo>
                <a:lnTo>
                  <a:pt x="1999428" y="37248"/>
                </a:lnTo>
                <a:close/>
                <a:moveTo>
                  <a:pt x="1691824" y="0"/>
                </a:moveTo>
                <a:lnTo>
                  <a:pt x="1844376" y="0"/>
                </a:lnTo>
                <a:lnTo>
                  <a:pt x="1844376" y="37248"/>
                </a:lnTo>
                <a:lnTo>
                  <a:pt x="1691824" y="37248"/>
                </a:lnTo>
                <a:close/>
                <a:moveTo>
                  <a:pt x="1389711" y="0"/>
                </a:moveTo>
                <a:lnTo>
                  <a:pt x="1542273" y="0"/>
                </a:lnTo>
                <a:lnTo>
                  <a:pt x="1542273" y="37248"/>
                </a:lnTo>
                <a:lnTo>
                  <a:pt x="1389711" y="37248"/>
                </a:lnTo>
                <a:close/>
                <a:moveTo>
                  <a:pt x="1082106" y="0"/>
                </a:moveTo>
                <a:lnTo>
                  <a:pt x="1234658" y="0"/>
                </a:lnTo>
                <a:lnTo>
                  <a:pt x="1234658" y="37248"/>
                </a:lnTo>
                <a:lnTo>
                  <a:pt x="1082106" y="37248"/>
                </a:lnTo>
                <a:close/>
                <a:moveTo>
                  <a:pt x="779996" y="0"/>
                </a:moveTo>
                <a:lnTo>
                  <a:pt x="932548" y="0"/>
                </a:lnTo>
                <a:lnTo>
                  <a:pt x="932548" y="37248"/>
                </a:lnTo>
                <a:lnTo>
                  <a:pt x="779996" y="37248"/>
                </a:lnTo>
                <a:close/>
                <a:moveTo>
                  <a:pt x="472392" y="0"/>
                </a:moveTo>
                <a:lnTo>
                  <a:pt x="624954" y="0"/>
                </a:lnTo>
                <a:lnTo>
                  <a:pt x="624954" y="37248"/>
                </a:lnTo>
                <a:lnTo>
                  <a:pt x="472392" y="37248"/>
                </a:lnTo>
                <a:close/>
                <a:moveTo>
                  <a:pt x="320390" y="0"/>
                </a:moveTo>
                <a:lnTo>
                  <a:pt x="322850" y="38122"/>
                </a:lnTo>
                <a:cubicBezTo>
                  <a:pt x="276095" y="41811"/>
                  <a:pt x="230569" y="56568"/>
                  <a:pt x="189966" y="81163"/>
                </a:cubicBezTo>
                <a:lnTo>
                  <a:pt x="170279" y="50419"/>
                </a:lnTo>
                <a:cubicBezTo>
                  <a:pt x="215804" y="22135"/>
                  <a:pt x="267482" y="4919"/>
                  <a:pt x="32039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/>
          </a:p>
        </p:txBody>
      </p:sp>
      <p:sp>
        <p:nvSpPr>
          <p:cNvPr id="4" name="Freeform: Shape 120">
            <a:extLst>
              <a:ext uri="{FF2B5EF4-FFF2-40B4-BE49-F238E27FC236}">
                <a16:creationId xmlns:a16="http://schemas.microsoft.com/office/drawing/2014/main" id="{429B284D-1070-4D0E-8ABD-85FD0A93B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5885" y="9796747"/>
            <a:ext cx="4343629" cy="1234709"/>
          </a:xfrm>
          <a:custGeom>
            <a:avLst/>
            <a:gdLst>
              <a:gd name="connsiteX0" fmla="*/ 3718716 w 4343629"/>
              <a:gd name="connsiteY0" fmla="*/ 1197459 h 1234709"/>
              <a:gd name="connsiteX1" fmla="*/ 3871278 w 4343629"/>
              <a:gd name="connsiteY1" fmla="*/ 1197459 h 1234709"/>
              <a:gd name="connsiteX2" fmla="*/ 3871278 w 4343629"/>
              <a:gd name="connsiteY2" fmla="*/ 1234709 h 1234709"/>
              <a:gd name="connsiteX3" fmla="*/ 3718716 w 4343629"/>
              <a:gd name="connsiteY3" fmla="*/ 1234709 h 1234709"/>
              <a:gd name="connsiteX4" fmla="*/ 3411112 w 4343629"/>
              <a:gd name="connsiteY4" fmla="*/ 1197459 h 1234709"/>
              <a:gd name="connsiteX5" fmla="*/ 3563664 w 4343629"/>
              <a:gd name="connsiteY5" fmla="*/ 1197459 h 1234709"/>
              <a:gd name="connsiteX6" fmla="*/ 3563664 w 4343629"/>
              <a:gd name="connsiteY6" fmla="*/ 1234709 h 1234709"/>
              <a:gd name="connsiteX7" fmla="*/ 3411112 w 4343629"/>
              <a:gd name="connsiteY7" fmla="*/ 1234709 h 1234709"/>
              <a:gd name="connsiteX8" fmla="*/ 3109002 w 4343629"/>
              <a:gd name="connsiteY8" fmla="*/ 1197459 h 1234709"/>
              <a:gd name="connsiteX9" fmla="*/ 3261564 w 4343629"/>
              <a:gd name="connsiteY9" fmla="*/ 1197459 h 1234709"/>
              <a:gd name="connsiteX10" fmla="*/ 3261564 w 4343629"/>
              <a:gd name="connsiteY10" fmla="*/ 1234709 h 1234709"/>
              <a:gd name="connsiteX11" fmla="*/ 3109002 w 4343629"/>
              <a:gd name="connsiteY11" fmla="*/ 1234709 h 1234709"/>
              <a:gd name="connsiteX12" fmla="*/ 2806889 w 4343629"/>
              <a:gd name="connsiteY12" fmla="*/ 1197459 h 1234709"/>
              <a:gd name="connsiteX13" fmla="*/ 2959441 w 4343629"/>
              <a:gd name="connsiteY13" fmla="*/ 1197459 h 1234709"/>
              <a:gd name="connsiteX14" fmla="*/ 2959441 w 4343629"/>
              <a:gd name="connsiteY14" fmla="*/ 1234709 h 1234709"/>
              <a:gd name="connsiteX15" fmla="*/ 2806889 w 4343629"/>
              <a:gd name="connsiteY15" fmla="*/ 1234709 h 1234709"/>
              <a:gd name="connsiteX16" fmla="*/ 2499285 w 4343629"/>
              <a:gd name="connsiteY16" fmla="*/ 1197459 h 1234709"/>
              <a:gd name="connsiteX17" fmla="*/ 2651837 w 4343629"/>
              <a:gd name="connsiteY17" fmla="*/ 1197459 h 1234709"/>
              <a:gd name="connsiteX18" fmla="*/ 2651837 w 4343629"/>
              <a:gd name="connsiteY18" fmla="*/ 1234709 h 1234709"/>
              <a:gd name="connsiteX19" fmla="*/ 2499285 w 4343629"/>
              <a:gd name="connsiteY19" fmla="*/ 1234709 h 1234709"/>
              <a:gd name="connsiteX20" fmla="*/ 2191680 w 4343629"/>
              <a:gd name="connsiteY20" fmla="*/ 1197459 h 1234709"/>
              <a:gd name="connsiteX21" fmla="*/ 2344242 w 4343629"/>
              <a:gd name="connsiteY21" fmla="*/ 1197459 h 1234709"/>
              <a:gd name="connsiteX22" fmla="*/ 2344242 w 4343629"/>
              <a:gd name="connsiteY22" fmla="*/ 1234709 h 1234709"/>
              <a:gd name="connsiteX23" fmla="*/ 2191680 w 4343629"/>
              <a:gd name="connsiteY23" fmla="*/ 1234709 h 1234709"/>
              <a:gd name="connsiteX24" fmla="*/ 1889570 w 4343629"/>
              <a:gd name="connsiteY24" fmla="*/ 1197459 h 1234709"/>
              <a:gd name="connsiteX25" fmla="*/ 2042122 w 4343629"/>
              <a:gd name="connsiteY25" fmla="*/ 1197459 h 1234709"/>
              <a:gd name="connsiteX26" fmla="*/ 2042122 w 4343629"/>
              <a:gd name="connsiteY26" fmla="*/ 1234709 h 1234709"/>
              <a:gd name="connsiteX27" fmla="*/ 1889570 w 4343629"/>
              <a:gd name="connsiteY27" fmla="*/ 1234709 h 1234709"/>
              <a:gd name="connsiteX28" fmla="*/ 1587457 w 4343629"/>
              <a:gd name="connsiteY28" fmla="*/ 1197459 h 1234709"/>
              <a:gd name="connsiteX29" fmla="*/ 1740009 w 4343629"/>
              <a:gd name="connsiteY29" fmla="*/ 1197459 h 1234709"/>
              <a:gd name="connsiteX30" fmla="*/ 1740009 w 4343629"/>
              <a:gd name="connsiteY30" fmla="*/ 1234709 h 1234709"/>
              <a:gd name="connsiteX31" fmla="*/ 1587457 w 4343629"/>
              <a:gd name="connsiteY31" fmla="*/ 1234709 h 1234709"/>
              <a:gd name="connsiteX32" fmla="*/ 1279853 w 4343629"/>
              <a:gd name="connsiteY32" fmla="*/ 1197459 h 1234709"/>
              <a:gd name="connsiteX33" fmla="*/ 1432415 w 4343629"/>
              <a:gd name="connsiteY33" fmla="*/ 1197459 h 1234709"/>
              <a:gd name="connsiteX34" fmla="*/ 1432415 w 4343629"/>
              <a:gd name="connsiteY34" fmla="*/ 1234709 h 1234709"/>
              <a:gd name="connsiteX35" fmla="*/ 1279853 w 4343629"/>
              <a:gd name="connsiteY35" fmla="*/ 1234709 h 1234709"/>
              <a:gd name="connsiteX36" fmla="*/ 977743 w 4343629"/>
              <a:gd name="connsiteY36" fmla="*/ 1197459 h 1234709"/>
              <a:gd name="connsiteX37" fmla="*/ 1130295 w 4343629"/>
              <a:gd name="connsiteY37" fmla="*/ 1197459 h 1234709"/>
              <a:gd name="connsiteX38" fmla="*/ 1130295 w 4343629"/>
              <a:gd name="connsiteY38" fmla="*/ 1234709 h 1234709"/>
              <a:gd name="connsiteX39" fmla="*/ 977743 w 4343629"/>
              <a:gd name="connsiteY39" fmla="*/ 1234709 h 1234709"/>
              <a:gd name="connsiteX40" fmla="*/ 670139 w 4343629"/>
              <a:gd name="connsiteY40" fmla="*/ 1197459 h 1234709"/>
              <a:gd name="connsiteX41" fmla="*/ 822701 w 4343629"/>
              <a:gd name="connsiteY41" fmla="*/ 1197459 h 1234709"/>
              <a:gd name="connsiteX42" fmla="*/ 822701 w 4343629"/>
              <a:gd name="connsiteY42" fmla="*/ 1234709 h 1234709"/>
              <a:gd name="connsiteX43" fmla="*/ 670139 w 4343629"/>
              <a:gd name="connsiteY43" fmla="*/ 1234709 h 1234709"/>
              <a:gd name="connsiteX44" fmla="*/ 368025 w 4343629"/>
              <a:gd name="connsiteY44" fmla="*/ 1197459 h 1234709"/>
              <a:gd name="connsiteX45" fmla="*/ 520577 w 4343629"/>
              <a:gd name="connsiteY45" fmla="*/ 1197459 h 1234709"/>
              <a:gd name="connsiteX46" fmla="*/ 520577 w 4343629"/>
              <a:gd name="connsiteY46" fmla="*/ 1234709 h 1234709"/>
              <a:gd name="connsiteX47" fmla="*/ 368025 w 4343629"/>
              <a:gd name="connsiteY47" fmla="*/ 1234709 h 1234709"/>
              <a:gd name="connsiteX48" fmla="*/ 4158631 w 4343629"/>
              <a:gd name="connsiteY48" fmla="*/ 1148025 h 1234709"/>
              <a:gd name="connsiteX49" fmla="*/ 4178859 w 4343629"/>
              <a:gd name="connsiteY49" fmla="*/ 1179528 h 1234709"/>
              <a:gd name="connsiteX50" fmla="*/ 4024623 w 4343629"/>
              <a:gd name="connsiteY50" fmla="*/ 1229205 h 1234709"/>
              <a:gd name="connsiteX51" fmla="*/ 4020830 w 4343629"/>
              <a:gd name="connsiteY51" fmla="*/ 1191644 h 1234709"/>
              <a:gd name="connsiteX52" fmla="*/ 4158631 w 4343629"/>
              <a:gd name="connsiteY52" fmla="*/ 1148025 h 1234709"/>
              <a:gd name="connsiteX53" fmla="*/ 110710 w 4343629"/>
              <a:gd name="connsiteY53" fmla="*/ 1082109 h 1234709"/>
              <a:gd name="connsiteX54" fmla="*/ 223978 w 4343629"/>
              <a:gd name="connsiteY54" fmla="*/ 1165961 h 1234709"/>
              <a:gd name="connsiteX55" fmla="*/ 207973 w 4343629"/>
              <a:gd name="connsiteY55" fmla="*/ 1201721 h 1234709"/>
              <a:gd name="connsiteX56" fmla="*/ 82393 w 4343629"/>
              <a:gd name="connsiteY56" fmla="*/ 1106771 h 1234709"/>
              <a:gd name="connsiteX57" fmla="*/ 4302526 w 4343629"/>
              <a:gd name="connsiteY57" fmla="*/ 917321 h 1234709"/>
              <a:gd name="connsiteX58" fmla="*/ 4338190 w 4343629"/>
              <a:gd name="connsiteY58" fmla="*/ 921012 h 1234709"/>
              <a:gd name="connsiteX59" fmla="*/ 4288999 w 4343629"/>
              <a:gd name="connsiteY59" fmla="*/ 1069893 h 1234709"/>
              <a:gd name="connsiteX60" fmla="*/ 4257024 w 4343629"/>
              <a:gd name="connsiteY60" fmla="*/ 1050206 h 1234709"/>
              <a:gd name="connsiteX61" fmla="*/ 4302526 w 4343629"/>
              <a:gd name="connsiteY61" fmla="*/ 917321 h 1234709"/>
              <a:gd name="connsiteX62" fmla="*/ 0 w 4343629"/>
              <a:gd name="connsiteY62" fmla="*/ 812954 h 1234709"/>
              <a:gd name="connsiteX63" fmla="*/ 39295 w 4343629"/>
              <a:gd name="connsiteY63" fmla="*/ 812954 h 1234709"/>
              <a:gd name="connsiteX64" fmla="*/ 39295 w 4343629"/>
              <a:gd name="connsiteY64" fmla="*/ 887545 h 1234709"/>
              <a:gd name="connsiteX65" fmla="*/ 48168 w 4343629"/>
              <a:gd name="connsiteY65" fmla="*/ 962137 h 1234709"/>
              <a:gd name="connsiteX66" fmla="*/ 11408 w 4343629"/>
              <a:gd name="connsiteY66" fmla="*/ 970987 h 1234709"/>
              <a:gd name="connsiteX67" fmla="*/ 0 w 4343629"/>
              <a:gd name="connsiteY67" fmla="*/ 887545 h 1234709"/>
              <a:gd name="connsiteX68" fmla="*/ 4306462 w 4343629"/>
              <a:gd name="connsiteY68" fmla="*/ 615208 h 1234709"/>
              <a:gd name="connsiteX69" fmla="*/ 4343629 w 4343629"/>
              <a:gd name="connsiteY69" fmla="*/ 615208 h 1234709"/>
              <a:gd name="connsiteX70" fmla="*/ 4343629 w 4343629"/>
              <a:gd name="connsiteY70" fmla="*/ 767760 h 1234709"/>
              <a:gd name="connsiteX71" fmla="*/ 4306462 w 4343629"/>
              <a:gd name="connsiteY71" fmla="*/ 767760 h 1234709"/>
              <a:gd name="connsiteX72" fmla="*/ 0 w 4343629"/>
              <a:gd name="connsiteY72" fmla="*/ 505350 h 1234709"/>
              <a:gd name="connsiteX73" fmla="*/ 37248 w 4343629"/>
              <a:gd name="connsiteY73" fmla="*/ 505350 h 1234709"/>
              <a:gd name="connsiteX74" fmla="*/ 37248 w 4343629"/>
              <a:gd name="connsiteY74" fmla="*/ 657912 h 1234709"/>
              <a:gd name="connsiteX75" fmla="*/ 0 w 4343629"/>
              <a:gd name="connsiteY75" fmla="*/ 657912 h 1234709"/>
              <a:gd name="connsiteX76" fmla="*/ 4306462 w 4343629"/>
              <a:gd name="connsiteY76" fmla="*/ 307604 h 1234709"/>
              <a:gd name="connsiteX77" fmla="*/ 4343629 w 4343629"/>
              <a:gd name="connsiteY77" fmla="*/ 307604 h 1234709"/>
              <a:gd name="connsiteX78" fmla="*/ 4343629 w 4343629"/>
              <a:gd name="connsiteY78" fmla="*/ 460156 h 1234709"/>
              <a:gd name="connsiteX79" fmla="*/ 4306462 w 4343629"/>
              <a:gd name="connsiteY79" fmla="*/ 460156 h 1234709"/>
              <a:gd name="connsiteX80" fmla="*/ 0 w 4343629"/>
              <a:gd name="connsiteY80" fmla="*/ 203240 h 1234709"/>
              <a:gd name="connsiteX81" fmla="*/ 37248 w 4343629"/>
              <a:gd name="connsiteY81" fmla="*/ 203240 h 1234709"/>
              <a:gd name="connsiteX82" fmla="*/ 37248 w 4343629"/>
              <a:gd name="connsiteY82" fmla="*/ 355792 h 1234709"/>
              <a:gd name="connsiteX83" fmla="*/ 0 w 4343629"/>
              <a:gd name="connsiteY83" fmla="*/ 355792 h 1234709"/>
              <a:gd name="connsiteX84" fmla="*/ 4306462 w 4343629"/>
              <a:gd name="connsiteY84" fmla="*/ 0 h 1234709"/>
              <a:gd name="connsiteX85" fmla="*/ 4343629 w 4343629"/>
              <a:gd name="connsiteY85" fmla="*/ 0 h 1234709"/>
              <a:gd name="connsiteX86" fmla="*/ 4343629 w 4343629"/>
              <a:gd name="connsiteY86" fmla="*/ 152562 h 1234709"/>
              <a:gd name="connsiteX87" fmla="*/ 4306462 w 4343629"/>
              <a:gd name="connsiteY87" fmla="*/ 152562 h 1234709"/>
              <a:gd name="connsiteX88" fmla="*/ 0 w 4343629"/>
              <a:gd name="connsiteY88" fmla="*/ 0 h 1234709"/>
              <a:gd name="connsiteX89" fmla="*/ 37248 w 4343629"/>
              <a:gd name="connsiteY89" fmla="*/ 0 h 1234709"/>
              <a:gd name="connsiteX90" fmla="*/ 37248 w 4343629"/>
              <a:gd name="connsiteY90" fmla="*/ 48137 h 1234709"/>
              <a:gd name="connsiteX91" fmla="*/ 0 w 4343629"/>
              <a:gd name="connsiteY91" fmla="*/ 48137 h 1234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4343629" h="1234709">
                <a:moveTo>
                  <a:pt x="3718716" y="1197459"/>
                </a:moveTo>
                <a:lnTo>
                  <a:pt x="3871278" y="1197459"/>
                </a:lnTo>
                <a:lnTo>
                  <a:pt x="3871278" y="1234709"/>
                </a:lnTo>
                <a:lnTo>
                  <a:pt x="3718716" y="1234709"/>
                </a:lnTo>
                <a:close/>
                <a:moveTo>
                  <a:pt x="3411112" y="1197459"/>
                </a:moveTo>
                <a:lnTo>
                  <a:pt x="3563664" y="1197459"/>
                </a:lnTo>
                <a:lnTo>
                  <a:pt x="3563664" y="1234709"/>
                </a:lnTo>
                <a:lnTo>
                  <a:pt x="3411112" y="1234709"/>
                </a:lnTo>
                <a:close/>
                <a:moveTo>
                  <a:pt x="3109002" y="1197459"/>
                </a:moveTo>
                <a:lnTo>
                  <a:pt x="3261564" y="1197459"/>
                </a:lnTo>
                <a:lnTo>
                  <a:pt x="3261564" y="1234709"/>
                </a:lnTo>
                <a:lnTo>
                  <a:pt x="3109002" y="1234709"/>
                </a:lnTo>
                <a:close/>
                <a:moveTo>
                  <a:pt x="2806889" y="1197459"/>
                </a:moveTo>
                <a:lnTo>
                  <a:pt x="2959441" y="1197459"/>
                </a:lnTo>
                <a:lnTo>
                  <a:pt x="2959441" y="1234709"/>
                </a:lnTo>
                <a:lnTo>
                  <a:pt x="2806889" y="1234709"/>
                </a:lnTo>
                <a:close/>
                <a:moveTo>
                  <a:pt x="2499285" y="1197459"/>
                </a:moveTo>
                <a:lnTo>
                  <a:pt x="2651837" y="1197459"/>
                </a:lnTo>
                <a:lnTo>
                  <a:pt x="2651837" y="1234709"/>
                </a:lnTo>
                <a:lnTo>
                  <a:pt x="2499285" y="1234709"/>
                </a:lnTo>
                <a:close/>
                <a:moveTo>
                  <a:pt x="2191680" y="1197459"/>
                </a:moveTo>
                <a:lnTo>
                  <a:pt x="2344242" y="1197459"/>
                </a:lnTo>
                <a:lnTo>
                  <a:pt x="2344242" y="1234709"/>
                </a:lnTo>
                <a:lnTo>
                  <a:pt x="2191680" y="1234709"/>
                </a:lnTo>
                <a:close/>
                <a:moveTo>
                  <a:pt x="1889570" y="1197459"/>
                </a:moveTo>
                <a:lnTo>
                  <a:pt x="2042122" y="1197459"/>
                </a:lnTo>
                <a:lnTo>
                  <a:pt x="2042122" y="1234709"/>
                </a:lnTo>
                <a:lnTo>
                  <a:pt x="1889570" y="1234709"/>
                </a:lnTo>
                <a:close/>
                <a:moveTo>
                  <a:pt x="1587457" y="1197459"/>
                </a:moveTo>
                <a:lnTo>
                  <a:pt x="1740009" y="1197459"/>
                </a:lnTo>
                <a:lnTo>
                  <a:pt x="1740009" y="1234709"/>
                </a:lnTo>
                <a:lnTo>
                  <a:pt x="1587457" y="1234709"/>
                </a:lnTo>
                <a:close/>
                <a:moveTo>
                  <a:pt x="1279853" y="1197459"/>
                </a:moveTo>
                <a:lnTo>
                  <a:pt x="1432415" y="1197459"/>
                </a:lnTo>
                <a:lnTo>
                  <a:pt x="1432415" y="1234709"/>
                </a:lnTo>
                <a:lnTo>
                  <a:pt x="1279853" y="1234709"/>
                </a:lnTo>
                <a:close/>
                <a:moveTo>
                  <a:pt x="977743" y="1197459"/>
                </a:moveTo>
                <a:lnTo>
                  <a:pt x="1130295" y="1197459"/>
                </a:lnTo>
                <a:lnTo>
                  <a:pt x="1130295" y="1234709"/>
                </a:lnTo>
                <a:lnTo>
                  <a:pt x="977743" y="1234709"/>
                </a:lnTo>
                <a:close/>
                <a:moveTo>
                  <a:pt x="670139" y="1197459"/>
                </a:moveTo>
                <a:lnTo>
                  <a:pt x="822701" y="1197459"/>
                </a:lnTo>
                <a:lnTo>
                  <a:pt x="822701" y="1234709"/>
                </a:lnTo>
                <a:lnTo>
                  <a:pt x="670139" y="1234709"/>
                </a:lnTo>
                <a:close/>
                <a:moveTo>
                  <a:pt x="368025" y="1197459"/>
                </a:moveTo>
                <a:lnTo>
                  <a:pt x="520577" y="1197459"/>
                </a:lnTo>
                <a:lnTo>
                  <a:pt x="520577" y="1234709"/>
                </a:lnTo>
                <a:lnTo>
                  <a:pt x="368025" y="1234709"/>
                </a:lnTo>
                <a:close/>
                <a:moveTo>
                  <a:pt x="4158631" y="1148025"/>
                </a:moveTo>
                <a:lnTo>
                  <a:pt x="4178859" y="1179528"/>
                </a:lnTo>
                <a:cubicBezTo>
                  <a:pt x="4132082" y="1207396"/>
                  <a:pt x="4078985" y="1224359"/>
                  <a:pt x="4024623" y="1229205"/>
                </a:cubicBezTo>
                <a:lnTo>
                  <a:pt x="4020830" y="1191644"/>
                </a:lnTo>
                <a:cubicBezTo>
                  <a:pt x="4070135" y="1186798"/>
                  <a:pt x="4116911" y="1173470"/>
                  <a:pt x="4158631" y="1148025"/>
                </a:cubicBezTo>
                <a:close/>
                <a:moveTo>
                  <a:pt x="110710" y="1082109"/>
                </a:moveTo>
                <a:cubicBezTo>
                  <a:pt x="140258" y="1117869"/>
                  <a:pt x="179656" y="1147464"/>
                  <a:pt x="223978" y="1165961"/>
                </a:cubicBezTo>
                <a:lnTo>
                  <a:pt x="207973" y="1201721"/>
                </a:lnTo>
                <a:cubicBezTo>
                  <a:pt x="159957" y="1179525"/>
                  <a:pt x="115635" y="1147464"/>
                  <a:pt x="82393" y="1106771"/>
                </a:cubicBezTo>
                <a:close/>
                <a:moveTo>
                  <a:pt x="4302526" y="917321"/>
                </a:moveTo>
                <a:lnTo>
                  <a:pt x="4338190" y="921012"/>
                </a:lnTo>
                <a:cubicBezTo>
                  <a:pt x="4334501" y="972690"/>
                  <a:pt x="4317284" y="1025598"/>
                  <a:pt x="4288999" y="1069893"/>
                </a:cubicBezTo>
                <a:lnTo>
                  <a:pt x="4257024" y="1050206"/>
                </a:lnTo>
                <a:cubicBezTo>
                  <a:pt x="4282850" y="1009602"/>
                  <a:pt x="4297607" y="964077"/>
                  <a:pt x="4302526" y="917321"/>
                </a:cubicBezTo>
                <a:close/>
                <a:moveTo>
                  <a:pt x="0" y="812954"/>
                </a:moveTo>
                <a:lnTo>
                  <a:pt x="39295" y="812954"/>
                </a:lnTo>
                <a:lnTo>
                  <a:pt x="39295" y="887545"/>
                </a:lnTo>
                <a:cubicBezTo>
                  <a:pt x="39295" y="912831"/>
                  <a:pt x="41830" y="938116"/>
                  <a:pt x="48168" y="962137"/>
                </a:cubicBezTo>
                <a:lnTo>
                  <a:pt x="11408" y="970987"/>
                </a:lnTo>
                <a:cubicBezTo>
                  <a:pt x="5071" y="944437"/>
                  <a:pt x="0" y="916623"/>
                  <a:pt x="0" y="887545"/>
                </a:cubicBezTo>
                <a:close/>
                <a:moveTo>
                  <a:pt x="4306462" y="615208"/>
                </a:moveTo>
                <a:lnTo>
                  <a:pt x="4343629" y="615208"/>
                </a:lnTo>
                <a:lnTo>
                  <a:pt x="4343629" y="767760"/>
                </a:lnTo>
                <a:lnTo>
                  <a:pt x="4306462" y="767760"/>
                </a:lnTo>
                <a:close/>
                <a:moveTo>
                  <a:pt x="0" y="505350"/>
                </a:moveTo>
                <a:lnTo>
                  <a:pt x="37248" y="505350"/>
                </a:lnTo>
                <a:lnTo>
                  <a:pt x="37248" y="657912"/>
                </a:lnTo>
                <a:lnTo>
                  <a:pt x="0" y="657912"/>
                </a:lnTo>
                <a:close/>
                <a:moveTo>
                  <a:pt x="4306462" y="307604"/>
                </a:moveTo>
                <a:lnTo>
                  <a:pt x="4343629" y="307604"/>
                </a:lnTo>
                <a:lnTo>
                  <a:pt x="4343629" y="460156"/>
                </a:lnTo>
                <a:lnTo>
                  <a:pt x="4306462" y="460156"/>
                </a:lnTo>
                <a:close/>
                <a:moveTo>
                  <a:pt x="0" y="203240"/>
                </a:moveTo>
                <a:lnTo>
                  <a:pt x="37248" y="203240"/>
                </a:lnTo>
                <a:lnTo>
                  <a:pt x="37248" y="355792"/>
                </a:lnTo>
                <a:lnTo>
                  <a:pt x="0" y="355792"/>
                </a:lnTo>
                <a:close/>
                <a:moveTo>
                  <a:pt x="4306462" y="0"/>
                </a:moveTo>
                <a:lnTo>
                  <a:pt x="4343629" y="0"/>
                </a:lnTo>
                <a:lnTo>
                  <a:pt x="4343629" y="152562"/>
                </a:lnTo>
                <a:lnTo>
                  <a:pt x="4306462" y="152562"/>
                </a:lnTo>
                <a:close/>
                <a:moveTo>
                  <a:pt x="0" y="0"/>
                </a:moveTo>
                <a:lnTo>
                  <a:pt x="37248" y="0"/>
                </a:lnTo>
                <a:lnTo>
                  <a:pt x="37248" y="48137"/>
                </a:lnTo>
                <a:lnTo>
                  <a:pt x="0" y="4813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/>
          </a:p>
        </p:txBody>
      </p:sp>
      <p:sp>
        <p:nvSpPr>
          <p:cNvPr id="5" name="Freeform: Shape 119">
            <a:extLst>
              <a:ext uri="{FF2B5EF4-FFF2-40B4-BE49-F238E27FC236}">
                <a16:creationId xmlns:a16="http://schemas.microsoft.com/office/drawing/2014/main" id="{CA9B2D8A-A2D2-A0AD-9CEB-5FA616060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73314" y="9796747"/>
            <a:ext cx="4343674" cy="1234709"/>
          </a:xfrm>
          <a:custGeom>
            <a:avLst/>
            <a:gdLst>
              <a:gd name="connsiteX0" fmla="*/ 3718720 w 4343674"/>
              <a:gd name="connsiteY0" fmla="*/ 1197459 h 1234709"/>
              <a:gd name="connsiteX1" fmla="*/ 3871282 w 4343674"/>
              <a:gd name="connsiteY1" fmla="*/ 1197459 h 1234709"/>
              <a:gd name="connsiteX2" fmla="*/ 3871282 w 4343674"/>
              <a:gd name="connsiteY2" fmla="*/ 1234709 h 1234709"/>
              <a:gd name="connsiteX3" fmla="*/ 3718720 w 4343674"/>
              <a:gd name="connsiteY3" fmla="*/ 1234709 h 1234709"/>
              <a:gd name="connsiteX4" fmla="*/ 3411114 w 4343674"/>
              <a:gd name="connsiteY4" fmla="*/ 1197459 h 1234709"/>
              <a:gd name="connsiteX5" fmla="*/ 3563666 w 4343674"/>
              <a:gd name="connsiteY5" fmla="*/ 1197459 h 1234709"/>
              <a:gd name="connsiteX6" fmla="*/ 3563666 w 4343674"/>
              <a:gd name="connsiteY6" fmla="*/ 1234709 h 1234709"/>
              <a:gd name="connsiteX7" fmla="*/ 3411114 w 4343674"/>
              <a:gd name="connsiteY7" fmla="*/ 1234709 h 1234709"/>
              <a:gd name="connsiteX8" fmla="*/ 3109002 w 4343674"/>
              <a:gd name="connsiteY8" fmla="*/ 1197459 h 1234709"/>
              <a:gd name="connsiteX9" fmla="*/ 3261554 w 4343674"/>
              <a:gd name="connsiteY9" fmla="*/ 1197459 h 1234709"/>
              <a:gd name="connsiteX10" fmla="*/ 3261554 w 4343674"/>
              <a:gd name="connsiteY10" fmla="*/ 1234709 h 1234709"/>
              <a:gd name="connsiteX11" fmla="*/ 3109002 w 4343674"/>
              <a:gd name="connsiteY11" fmla="*/ 1234709 h 1234709"/>
              <a:gd name="connsiteX12" fmla="*/ 2801398 w 4343674"/>
              <a:gd name="connsiteY12" fmla="*/ 1197459 h 1234709"/>
              <a:gd name="connsiteX13" fmla="*/ 2953960 w 4343674"/>
              <a:gd name="connsiteY13" fmla="*/ 1197459 h 1234709"/>
              <a:gd name="connsiteX14" fmla="*/ 2953960 w 4343674"/>
              <a:gd name="connsiteY14" fmla="*/ 1234709 h 1234709"/>
              <a:gd name="connsiteX15" fmla="*/ 2801398 w 4343674"/>
              <a:gd name="connsiteY15" fmla="*/ 1234709 h 1234709"/>
              <a:gd name="connsiteX16" fmla="*/ 2499288 w 4343674"/>
              <a:gd name="connsiteY16" fmla="*/ 1197459 h 1234709"/>
              <a:gd name="connsiteX17" fmla="*/ 2651840 w 4343674"/>
              <a:gd name="connsiteY17" fmla="*/ 1197459 h 1234709"/>
              <a:gd name="connsiteX18" fmla="*/ 2651840 w 4343674"/>
              <a:gd name="connsiteY18" fmla="*/ 1234709 h 1234709"/>
              <a:gd name="connsiteX19" fmla="*/ 2499288 w 4343674"/>
              <a:gd name="connsiteY19" fmla="*/ 1234709 h 1234709"/>
              <a:gd name="connsiteX20" fmla="*/ 2191684 w 4343674"/>
              <a:gd name="connsiteY20" fmla="*/ 1197459 h 1234709"/>
              <a:gd name="connsiteX21" fmla="*/ 2344236 w 4343674"/>
              <a:gd name="connsiteY21" fmla="*/ 1197459 h 1234709"/>
              <a:gd name="connsiteX22" fmla="*/ 2344236 w 4343674"/>
              <a:gd name="connsiteY22" fmla="*/ 1234709 h 1234709"/>
              <a:gd name="connsiteX23" fmla="*/ 2191684 w 4343674"/>
              <a:gd name="connsiteY23" fmla="*/ 1234709 h 1234709"/>
              <a:gd name="connsiteX24" fmla="*/ 1889570 w 4343674"/>
              <a:gd name="connsiteY24" fmla="*/ 1197459 h 1234709"/>
              <a:gd name="connsiteX25" fmla="*/ 2042132 w 4343674"/>
              <a:gd name="connsiteY25" fmla="*/ 1197459 h 1234709"/>
              <a:gd name="connsiteX26" fmla="*/ 2042132 w 4343674"/>
              <a:gd name="connsiteY26" fmla="*/ 1234709 h 1234709"/>
              <a:gd name="connsiteX27" fmla="*/ 1889570 w 4343674"/>
              <a:gd name="connsiteY27" fmla="*/ 1234709 h 1234709"/>
              <a:gd name="connsiteX28" fmla="*/ 1587462 w 4343674"/>
              <a:gd name="connsiteY28" fmla="*/ 1197459 h 1234709"/>
              <a:gd name="connsiteX29" fmla="*/ 1740012 w 4343674"/>
              <a:gd name="connsiteY29" fmla="*/ 1197459 h 1234709"/>
              <a:gd name="connsiteX30" fmla="*/ 1740012 w 4343674"/>
              <a:gd name="connsiteY30" fmla="*/ 1234709 h 1234709"/>
              <a:gd name="connsiteX31" fmla="*/ 1587462 w 4343674"/>
              <a:gd name="connsiteY31" fmla="*/ 1234709 h 1234709"/>
              <a:gd name="connsiteX32" fmla="*/ 1279856 w 4343674"/>
              <a:gd name="connsiteY32" fmla="*/ 1197459 h 1234709"/>
              <a:gd name="connsiteX33" fmla="*/ 1432418 w 4343674"/>
              <a:gd name="connsiteY33" fmla="*/ 1197459 h 1234709"/>
              <a:gd name="connsiteX34" fmla="*/ 1432418 w 4343674"/>
              <a:gd name="connsiteY34" fmla="*/ 1234709 h 1234709"/>
              <a:gd name="connsiteX35" fmla="*/ 1279856 w 4343674"/>
              <a:gd name="connsiteY35" fmla="*/ 1234709 h 1234709"/>
              <a:gd name="connsiteX36" fmla="*/ 977742 w 4343674"/>
              <a:gd name="connsiteY36" fmla="*/ 1197459 h 1234709"/>
              <a:gd name="connsiteX37" fmla="*/ 1130294 w 4343674"/>
              <a:gd name="connsiteY37" fmla="*/ 1197459 h 1234709"/>
              <a:gd name="connsiteX38" fmla="*/ 1130294 w 4343674"/>
              <a:gd name="connsiteY38" fmla="*/ 1234709 h 1234709"/>
              <a:gd name="connsiteX39" fmla="*/ 977742 w 4343674"/>
              <a:gd name="connsiteY39" fmla="*/ 1234709 h 1234709"/>
              <a:gd name="connsiteX40" fmla="*/ 670138 w 4343674"/>
              <a:gd name="connsiteY40" fmla="*/ 1197459 h 1234709"/>
              <a:gd name="connsiteX41" fmla="*/ 822690 w 4343674"/>
              <a:gd name="connsiteY41" fmla="*/ 1197459 h 1234709"/>
              <a:gd name="connsiteX42" fmla="*/ 822690 w 4343674"/>
              <a:gd name="connsiteY42" fmla="*/ 1234709 h 1234709"/>
              <a:gd name="connsiteX43" fmla="*/ 670138 w 4343674"/>
              <a:gd name="connsiteY43" fmla="*/ 1234709 h 1234709"/>
              <a:gd name="connsiteX44" fmla="*/ 362534 w 4343674"/>
              <a:gd name="connsiteY44" fmla="*/ 1197459 h 1234709"/>
              <a:gd name="connsiteX45" fmla="*/ 515096 w 4343674"/>
              <a:gd name="connsiteY45" fmla="*/ 1197459 h 1234709"/>
              <a:gd name="connsiteX46" fmla="*/ 515096 w 4343674"/>
              <a:gd name="connsiteY46" fmla="*/ 1234709 h 1234709"/>
              <a:gd name="connsiteX47" fmla="*/ 362534 w 4343674"/>
              <a:gd name="connsiteY47" fmla="*/ 1234709 h 1234709"/>
              <a:gd name="connsiteX48" fmla="*/ 4158634 w 4343674"/>
              <a:gd name="connsiteY48" fmla="*/ 1148025 h 1234709"/>
              <a:gd name="connsiteX49" fmla="*/ 4178862 w 4343674"/>
              <a:gd name="connsiteY49" fmla="*/ 1179528 h 1234709"/>
              <a:gd name="connsiteX50" fmla="*/ 4024622 w 4343674"/>
              <a:gd name="connsiteY50" fmla="*/ 1229205 h 1234709"/>
              <a:gd name="connsiteX51" fmla="*/ 4020830 w 4343674"/>
              <a:gd name="connsiteY51" fmla="*/ 1191644 h 1234709"/>
              <a:gd name="connsiteX52" fmla="*/ 4158634 w 4343674"/>
              <a:gd name="connsiteY52" fmla="*/ 1148025 h 1234709"/>
              <a:gd name="connsiteX53" fmla="*/ 111944 w 4343674"/>
              <a:gd name="connsiteY53" fmla="*/ 1082109 h 1234709"/>
              <a:gd name="connsiteX54" fmla="*/ 223981 w 4343674"/>
              <a:gd name="connsiteY54" fmla="*/ 1166825 h 1234709"/>
              <a:gd name="connsiteX55" fmla="*/ 209207 w 4343674"/>
              <a:gd name="connsiteY55" fmla="*/ 1201708 h 1234709"/>
              <a:gd name="connsiteX56" fmla="*/ 82396 w 4343674"/>
              <a:gd name="connsiteY56" fmla="*/ 1107025 h 1234709"/>
              <a:gd name="connsiteX57" fmla="*/ 4300646 w 4343674"/>
              <a:gd name="connsiteY57" fmla="*/ 917321 h 1234709"/>
              <a:gd name="connsiteX58" fmla="*/ 4338208 w 4343674"/>
              <a:gd name="connsiteY58" fmla="*/ 921012 h 1234709"/>
              <a:gd name="connsiteX59" fmla="*/ 4288530 w 4343674"/>
              <a:gd name="connsiteY59" fmla="*/ 1069893 h 1234709"/>
              <a:gd name="connsiteX60" fmla="*/ 4257026 w 4343674"/>
              <a:gd name="connsiteY60" fmla="*/ 1050206 h 1234709"/>
              <a:gd name="connsiteX61" fmla="*/ 4300646 w 4343674"/>
              <a:gd name="connsiteY61" fmla="*/ 917321 h 1234709"/>
              <a:gd name="connsiteX62" fmla="*/ 0 w 4343674"/>
              <a:gd name="connsiteY62" fmla="*/ 812954 h 1234709"/>
              <a:gd name="connsiteX63" fmla="*/ 39297 w 4343674"/>
              <a:gd name="connsiteY63" fmla="*/ 812954 h 1234709"/>
              <a:gd name="connsiteX64" fmla="*/ 39297 w 4343674"/>
              <a:gd name="connsiteY64" fmla="*/ 887545 h 1234709"/>
              <a:gd name="connsiteX65" fmla="*/ 48170 w 4343674"/>
              <a:gd name="connsiteY65" fmla="*/ 962137 h 1234709"/>
              <a:gd name="connsiteX66" fmla="*/ 10141 w 4343674"/>
              <a:gd name="connsiteY66" fmla="*/ 970987 h 1234709"/>
              <a:gd name="connsiteX67" fmla="*/ 0 w 4343674"/>
              <a:gd name="connsiteY67" fmla="*/ 887545 h 1234709"/>
              <a:gd name="connsiteX68" fmla="*/ 4306462 w 4343674"/>
              <a:gd name="connsiteY68" fmla="*/ 615208 h 1234709"/>
              <a:gd name="connsiteX69" fmla="*/ 4343674 w 4343674"/>
              <a:gd name="connsiteY69" fmla="*/ 615208 h 1234709"/>
              <a:gd name="connsiteX70" fmla="*/ 4343674 w 4343674"/>
              <a:gd name="connsiteY70" fmla="*/ 767760 h 1234709"/>
              <a:gd name="connsiteX71" fmla="*/ 4306462 w 4343674"/>
              <a:gd name="connsiteY71" fmla="*/ 767760 h 1234709"/>
              <a:gd name="connsiteX72" fmla="*/ 0 w 4343674"/>
              <a:gd name="connsiteY72" fmla="*/ 505350 h 1234709"/>
              <a:gd name="connsiteX73" fmla="*/ 37250 w 4343674"/>
              <a:gd name="connsiteY73" fmla="*/ 505350 h 1234709"/>
              <a:gd name="connsiteX74" fmla="*/ 37250 w 4343674"/>
              <a:gd name="connsiteY74" fmla="*/ 657912 h 1234709"/>
              <a:gd name="connsiteX75" fmla="*/ 0 w 4343674"/>
              <a:gd name="connsiteY75" fmla="*/ 657912 h 1234709"/>
              <a:gd name="connsiteX76" fmla="*/ 4306462 w 4343674"/>
              <a:gd name="connsiteY76" fmla="*/ 307604 h 1234709"/>
              <a:gd name="connsiteX77" fmla="*/ 4343674 w 4343674"/>
              <a:gd name="connsiteY77" fmla="*/ 307604 h 1234709"/>
              <a:gd name="connsiteX78" fmla="*/ 4343674 w 4343674"/>
              <a:gd name="connsiteY78" fmla="*/ 460156 h 1234709"/>
              <a:gd name="connsiteX79" fmla="*/ 4306462 w 4343674"/>
              <a:gd name="connsiteY79" fmla="*/ 460156 h 1234709"/>
              <a:gd name="connsiteX80" fmla="*/ 0 w 4343674"/>
              <a:gd name="connsiteY80" fmla="*/ 203240 h 1234709"/>
              <a:gd name="connsiteX81" fmla="*/ 37250 w 4343674"/>
              <a:gd name="connsiteY81" fmla="*/ 203240 h 1234709"/>
              <a:gd name="connsiteX82" fmla="*/ 37250 w 4343674"/>
              <a:gd name="connsiteY82" fmla="*/ 355792 h 1234709"/>
              <a:gd name="connsiteX83" fmla="*/ 0 w 4343674"/>
              <a:gd name="connsiteY83" fmla="*/ 355792 h 1234709"/>
              <a:gd name="connsiteX84" fmla="*/ 4306462 w 4343674"/>
              <a:gd name="connsiteY84" fmla="*/ 0 h 1234709"/>
              <a:gd name="connsiteX85" fmla="*/ 4343674 w 4343674"/>
              <a:gd name="connsiteY85" fmla="*/ 0 h 1234709"/>
              <a:gd name="connsiteX86" fmla="*/ 4343674 w 4343674"/>
              <a:gd name="connsiteY86" fmla="*/ 152562 h 1234709"/>
              <a:gd name="connsiteX87" fmla="*/ 4306462 w 4343674"/>
              <a:gd name="connsiteY87" fmla="*/ 152562 h 1234709"/>
              <a:gd name="connsiteX88" fmla="*/ 0 w 4343674"/>
              <a:gd name="connsiteY88" fmla="*/ 0 h 1234709"/>
              <a:gd name="connsiteX89" fmla="*/ 37250 w 4343674"/>
              <a:gd name="connsiteY89" fmla="*/ 0 h 1234709"/>
              <a:gd name="connsiteX90" fmla="*/ 37250 w 4343674"/>
              <a:gd name="connsiteY90" fmla="*/ 48137 h 1234709"/>
              <a:gd name="connsiteX91" fmla="*/ 0 w 4343674"/>
              <a:gd name="connsiteY91" fmla="*/ 48137 h 1234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4343674" h="1234709">
                <a:moveTo>
                  <a:pt x="3718720" y="1197459"/>
                </a:moveTo>
                <a:lnTo>
                  <a:pt x="3871282" y="1197459"/>
                </a:lnTo>
                <a:lnTo>
                  <a:pt x="3871282" y="1234709"/>
                </a:lnTo>
                <a:lnTo>
                  <a:pt x="3718720" y="1234709"/>
                </a:lnTo>
                <a:close/>
                <a:moveTo>
                  <a:pt x="3411114" y="1197459"/>
                </a:moveTo>
                <a:lnTo>
                  <a:pt x="3563666" y="1197459"/>
                </a:lnTo>
                <a:lnTo>
                  <a:pt x="3563666" y="1234709"/>
                </a:lnTo>
                <a:lnTo>
                  <a:pt x="3411114" y="1234709"/>
                </a:lnTo>
                <a:close/>
                <a:moveTo>
                  <a:pt x="3109002" y="1197459"/>
                </a:moveTo>
                <a:lnTo>
                  <a:pt x="3261554" y="1197459"/>
                </a:lnTo>
                <a:lnTo>
                  <a:pt x="3261554" y="1234709"/>
                </a:lnTo>
                <a:lnTo>
                  <a:pt x="3109002" y="1234709"/>
                </a:lnTo>
                <a:close/>
                <a:moveTo>
                  <a:pt x="2801398" y="1197459"/>
                </a:moveTo>
                <a:lnTo>
                  <a:pt x="2953960" y="1197459"/>
                </a:lnTo>
                <a:lnTo>
                  <a:pt x="2953960" y="1234709"/>
                </a:lnTo>
                <a:lnTo>
                  <a:pt x="2801398" y="1234709"/>
                </a:lnTo>
                <a:close/>
                <a:moveTo>
                  <a:pt x="2499288" y="1197459"/>
                </a:moveTo>
                <a:lnTo>
                  <a:pt x="2651840" y="1197459"/>
                </a:lnTo>
                <a:lnTo>
                  <a:pt x="2651840" y="1234709"/>
                </a:lnTo>
                <a:lnTo>
                  <a:pt x="2499288" y="1234709"/>
                </a:lnTo>
                <a:close/>
                <a:moveTo>
                  <a:pt x="2191684" y="1197459"/>
                </a:moveTo>
                <a:lnTo>
                  <a:pt x="2344236" y="1197459"/>
                </a:lnTo>
                <a:lnTo>
                  <a:pt x="2344236" y="1234709"/>
                </a:lnTo>
                <a:lnTo>
                  <a:pt x="2191684" y="1234709"/>
                </a:lnTo>
                <a:close/>
                <a:moveTo>
                  <a:pt x="1889570" y="1197459"/>
                </a:moveTo>
                <a:lnTo>
                  <a:pt x="2042132" y="1197459"/>
                </a:lnTo>
                <a:lnTo>
                  <a:pt x="2042132" y="1234709"/>
                </a:lnTo>
                <a:lnTo>
                  <a:pt x="1889570" y="1234709"/>
                </a:lnTo>
                <a:close/>
                <a:moveTo>
                  <a:pt x="1587462" y="1197459"/>
                </a:moveTo>
                <a:lnTo>
                  <a:pt x="1740012" y="1197459"/>
                </a:lnTo>
                <a:lnTo>
                  <a:pt x="1740012" y="1234709"/>
                </a:lnTo>
                <a:lnTo>
                  <a:pt x="1587462" y="1234709"/>
                </a:lnTo>
                <a:close/>
                <a:moveTo>
                  <a:pt x="1279856" y="1197459"/>
                </a:moveTo>
                <a:lnTo>
                  <a:pt x="1432418" y="1197459"/>
                </a:lnTo>
                <a:lnTo>
                  <a:pt x="1432418" y="1234709"/>
                </a:lnTo>
                <a:lnTo>
                  <a:pt x="1279856" y="1234709"/>
                </a:lnTo>
                <a:close/>
                <a:moveTo>
                  <a:pt x="977742" y="1197459"/>
                </a:moveTo>
                <a:lnTo>
                  <a:pt x="1130294" y="1197459"/>
                </a:lnTo>
                <a:lnTo>
                  <a:pt x="1130294" y="1234709"/>
                </a:lnTo>
                <a:lnTo>
                  <a:pt x="977742" y="1234709"/>
                </a:lnTo>
                <a:close/>
                <a:moveTo>
                  <a:pt x="670138" y="1197459"/>
                </a:moveTo>
                <a:lnTo>
                  <a:pt x="822690" y="1197459"/>
                </a:lnTo>
                <a:lnTo>
                  <a:pt x="822690" y="1234709"/>
                </a:lnTo>
                <a:lnTo>
                  <a:pt x="670138" y="1234709"/>
                </a:lnTo>
                <a:close/>
                <a:moveTo>
                  <a:pt x="362534" y="1197459"/>
                </a:moveTo>
                <a:lnTo>
                  <a:pt x="515096" y="1197459"/>
                </a:lnTo>
                <a:lnTo>
                  <a:pt x="515096" y="1234709"/>
                </a:lnTo>
                <a:lnTo>
                  <a:pt x="362534" y="1234709"/>
                </a:lnTo>
                <a:close/>
                <a:moveTo>
                  <a:pt x="4158634" y="1148025"/>
                </a:moveTo>
                <a:lnTo>
                  <a:pt x="4178862" y="1179528"/>
                </a:lnTo>
                <a:cubicBezTo>
                  <a:pt x="4132086" y="1207396"/>
                  <a:pt x="4078986" y="1224359"/>
                  <a:pt x="4024622" y="1229205"/>
                </a:cubicBezTo>
                <a:lnTo>
                  <a:pt x="4020830" y="1191644"/>
                </a:lnTo>
                <a:cubicBezTo>
                  <a:pt x="4068872" y="1186798"/>
                  <a:pt x="4116914" y="1172258"/>
                  <a:pt x="4158634" y="1148025"/>
                </a:cubicBezTo>
                <a:close/>
                <a:moveTo>
                  <a:pt x="111944" y="1082109"/>
                </a:moveTo>
                <a:cubicBezTo>
                  <a:pt x="141492" y="1118238"/>
                  <a:pt x="180890" y="1148138"/>
                  <a:pt x="223981" y="1166825"/>
                </a:cubicBezTo>
                <a:lnTo>
                  <a:pt x="209207" y="1201708"/>
                </a:lnTo>
                <a:cubicBezTo>
                  <a:pt x="159960" y="1180529"/>
                  <a:pt x="116869" y="1148138"/>
                  <a:pt x="82396" y="1107025"/>
                </a:cubicBezTo>
                <a:close/>
                <a:moveTo>
                  <a:pt x="4300646" y="917321"/>
                </a:moveTo>
                <a:lnTo>
                  <a:pt x="4338208" y="921012"/>
                </a:lnTo>
                <a:cubicBezTo>
                  <a:pt x="4333360" y="972690"/>
                  <a:pt x="4316398" y="1025598"/>
                  <a:pt x="4288530" y="1069893"/>
                </a:cubicBezTo>
                <a:lnTo>
                  <a:pt x="4257026" y="1050206"/>
                </a:lnTo>
                <a:cubicBezTo>
                  <a:pt x="4281260" y="1010833"/>
                  <a:pt x="4297012" y="964077"/>
                  <a:pt x="4300646" y="917321"/>
                </a:cubicBezTo>
                <a:close/>
                <a:moveTo>
                  <a:pt x="0" y="812954"/>
                </a:moveTo>
                <a:lnTo>
                  <a:pt x="39297" y="812954"/>
                </a:lnTo>
                <a:lnTo>
                  <a:pt x="39297" y="887545"/>
                </a:lnTo>
                <a:cubicBezTo>
                  <a:pt x="39297" y="912831"/>
                  <a:pt x="41832" y="938116"/>
                  <a:pt x="48170" y="962137"/>
                </a:cubicBezTo>
                <a:lnTo>
                  <a:pt x="10141" y="970987"/>
                </a:lnTo>
                <a:cubicBezTo>
                  <a:pt x="3803" y="944437"/>
                  <a:pt x="0" y="916623"/>
                  <a:pt x="0" y="887545"/>
                </a:cubicBezTo>
                <a:close/>
                <a:moveTo>
                  <a:pt x="4306462" y="615208"/>
                </a:moveTo>
                <a:lnTo>
                  <a:pt x="4343674" y="615208"/>
                </a:lnTo>
                <a:lnTo>
                  <a:pt x="4343674" y="767760"/>
                </a:lnTo>
                <a:lnTo>
                  <a:pt x="4306462" y="767760"/>
                </a:lnTo>
                <a:close/>
                <a:moveTo>
                  <a:pt x="0" y="505350"/>
                </a:moveTo>
                <a:lnTo>
                  <a:pt x="37250" y="505350"/>
                </a:lnTo>
                <a:lnTo>
                  <a:pt x="37250" y="657912"/>
                </a:lnTo>
                <a:lnTo>
                  <a:pt x="0" y="657912"/>
                </a:lnTo>
                <a:close/>
                <a:moveTo>
                  <a:pt x="4306462" y="307604"/>
                </a:moveTo>
                <a:lnTo>
                  <a:pt x="4343674" y="307604"/>
                </a:lnTo>
                <a:lnTo>
                  <a:pt x="4343674" y="460156"/>
                </a:lnTo>
                <a:lnTo>
                  <a:pt x="4306462" y="460156"/>
                </a:lnTo>
                <a:close/>
                <a:moveTo>
                  <a:pt x="0" y="203240"/>
                </a:moveTo>
                <a:lnTo>
                  <a:pt x="37250" y="203240"/>
                </a:lnTo>
                <a:lnTo>
                  <a:pt x="37250" y="355792"/>
                </a:lnTo>
                <a:lnTo>
                  <a:pt x="0" y="355792"/>
                </a:lnTo>
                <a:close/>
                <a:moveTo>
                  <a:pt x="4306462" y="0"/>
                </a:moveTo>
                <a:lnTo>
                  <a:pt x="4343674" y="0"/>
                </a:lnTo>
                <a:lnTo>
                  <a:pt x="4343674" y="152562"/>
                </a:lnTo>
                <a:lnTo>
                  <a:pt x="4306462" y="152562"/>
                </a:lnTo>
                <a:close/>
                <a:moveTo>
                  <a:pt x="0" y="0"/>
                </a:moveTo>
                <a:lnTo>
                  <a:pt x="37250" y="0"/>
                </a:lnTo>
                <a:lnTo>
                  <a:pt x="37250" y="48137"/>
                </a:lnTo>
                <a:lnTo>
                  <a:pt x="0" y="4813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44302D0D-0491-E363-1C75-EE605F239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9424" y="9796747"/>
            <a:ext cx="38449" cy="1213940"/>
          </a:xfrm>
          <a:custGeom>
            <a:avLst/>
            <a:gdLst>
              <a:gd name="T0" fmla="*/ 31 w 32"/>
              <a:gd name="T1" fmla="*/ 974 h 975"/>
              <a:gd name="T2" fmla="*/ 0 w 32"/>
              <a:gd name="T3" fmla="*/ 974 h 975"/>
              <a:gd name="T4" fmla="*/ 0 w 32"/>
              <a:gd name="T5" fmla="*/ 0 h 975"/>
              <a:gd name="T6" fmla="*/ 31 w 32"/>
              <a:gd name="T7" fmla="*/ 0 h 975"/>
              <a:gd name="T8" fmla="*/ 31 w 32"/>
              <a:gd name="T9" fmla="*/ 974 h 9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" h="975">
                <a:moveTo>
                  <a:pt x="31" y="974"/>
                </a:moveTo>
                <a:lnTo>
                  <a:pt x="0" y="974"/>
                </a:lnTo>
                <a:lnTo>
                  <a:pt x="0" y="0"/>
                </a:lnTo>
                <a:lnTo>
                  <a:pt x="31" y="0"/>
                </a:lnTo>
                <a:lnTo>
                  <a:pt x="31" y="974"/>
                </a:lnTo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9C78BA22-C480-B106-4651-470A3F2BE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1678" y="10790970"/>
            <a:ext cx="439435" cy="439435"/>
          </a:xfrm>
          <a:custGeom>
            <a:avLst/>
            <a:gdLst>
              <a:gd name="T0" fmla="*/ 353 w 354"/>
              <a:gd name="T1" fmla="*/ 177 h 354"/>
              <a:gd name="T2" fmla="*/ 353 w 354"/>
              <a:gd name="T3" fmla="*/ 177 h 354"/>
              <a:gd name="T4" fmla="*/ 176 w 354"/>
              <a:gd name="T5" fmla="*/ 353 h 354"/>
              <a:gd name="T6" fmla="*/ 176 w 354"/>
              <a:gd name="T7" fmla="*/ 353 h 354"/>
              <a:gd name="T8" fmla="*/ 0 w 354"/>
              <a:gd name="T9" fmla="*/ 177 h 354"/>
              <a:gd name="T10" fmla="*/ 0 w 354"/>
              <a:gd name="T11" fmla="*/ 177 h 354"/>
              <a:gd name="T12" fmla="*/ 176 w 354"/>
              <a:gd name="T13" fmla="*/ 0 h 354"/>
              <a:gd name="T14" fmla="*/ 176 w 354"/>
              <a:gd name="T15" fmla="*/ 0 h 354"/>
              <a:gd name="T16" fmla="*/ 353 w 354"/>
              <a:gd name="T17" fmla="*/ 177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54" h="354">
                <a:moveTo>
                  <a:pt x="353" y="177"/>
                </a:moveTo>
                <a:lnTo>
                  <a:pt x="353" y="177"/>
                </a:lnTo>
                <a:cubicBezTo>
                  <a:pt x="353" y="274"/>
                  <a:pt x="274" y="353"/>
                  <a:pt x="176" y="353"/>
                </a:cubicBezTo>
                <a:lnTo>
                  <a:pt x="176" y="353"/>
                </a:lnTo>
                <a:cubicBezTo>
                  <a:pt x="79" y="353"/>
                  <a:pt x="0" y="274"/>
                  <a:pt x="0" y="177"/>
                </a:cubicBezTo>
                <a:lnTo>
                  <a:pt x="0" y="177"/>
                </a:lnTo>
                <a:cubicBezTo>
                  <a:pt x="0" y="79"/>
                  <a:pt x="79" y="0"/>
                  <a:pt x="176" y="0"/>
                </a:cubicBezTo>
                <a:lnTo>
                  <a:pt x="176" y="0"/>
                </a:lnTo>
                <a:cubicBezTo>
                  <a:pt x="274" y="0"/>
                  <a:pt x="353" y="79"/>
                  <a:pt x="353" y="177"/>
                </a:cubicBezTo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E70E776B-4317-FFE8-6349-FB213A4AA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79776" y="4336769"/>
            <a:ext cx="38452" cy="1213940"/>
          </a:xfrm>
          <a:custGeom>
            <a:avLst/>
            <a:gdLst>
              <a:gd name="T0" fmla="*/ 30 w 31"/>
              <a:gd name="T1" fmla="*/ 973 h 974"/>
              <a:gd name="T2" fmla="*/ 0 w 31"/>
              <a:gd name="T3" fmla="*/ 973 h 974"/>
              <a:gd name="T4" fmla="*/ 0 w 31"/>
              <a:gd name="T5" fmla="*/ 0 h 974"/>
              <a:gd name="T6" fmla="*/ 30 w 31"/>
              <a:gd name="T7" fmla="*/ 0 h 974"/>
              <a:gd name="T8" fmla="*/ 30 w 31"/>
              <a:gd name="T9" fmla="*/ 973 h 9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974">
                <a:moveTo>
                  <a:pt x="30" y="973"/>
                </a:moveTo>
                <a:lnTo>
                  <a:pt x="0" y="973"/>
                </a:lnTo>
                <a:lnTo>
                  <a:pt x="0" y="0"/>
                </a:lnTo>
                <a:lnTo>
                  <a:pt x="30" y="0"/>
                </a:lnTo>
                <a:lnTo>
                  <a:pt x="30" y="973"/>
                </a:lnTo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653E1258-0395-443E-7BFC-C4B6B6D0A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6539" y="4117052"/>
            <a:ext cx="439435" cy="444929"/>
          </a:xfrm>
          <a:custGeom>
            <a:avLst/>
            <a:gdLst>
              <a:gd name="T0" fmla="*/ 0 w 354"/>
              <a:gd name="T1" fmla="*/ 177 h 355"/>
              <a:gd name="T2" fmla="*/ 0 w 354"/>
              <a:gd name="T3" fmla="*/ 177 h 355"/>
              <a:gd name="T4" fmla="*/ 176 w 354"/>
              <a:gd name="T5" fmla="*/ 0 h 355"/>
              <a:gd name="T6" fmla="*/ 176 w 354"/>
              <a:gd name="T7" fmla="*/ 0 h 355"/>
              <a:gd name="T8" fmla="*/ 353 w 354"/>
              <a:gd name="T9" fmla="*/ 177 h 355"/>
              <a:gd name="T10" fmla="*/ 353 w 354"/>
              <a:gd name="T11" fmla="*/ 177 h 355"/>
              <a:gd name="T12" fmla="*/ 176 w 354"/>
              <a:gd name="T13" fmla="*/ 354 h 355"/>
              <a:gd name="T14" fmla="*/ 176 w 354"/>
              <a:gd name="T15" fmla="*/ 354 h 355"/>
              <a:gd name="T16" fmla="*/ 0 w 354"/>
              <a:gd name="T17" fmla="*/ 177 h 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54" h="355">
                <a:moveTo>
                  <a:pt x="0" y="177"/>
                </a:moveTo>
                <a:lnTo>
                  <a:pt x="0" y="177"/>
                </a:lnTo>
                <a:cubicBezTo>
                  <a:pt x="0" y="79"/>
                  <a:pt x="79" y="0"/>
                  <a:pt x="176" y="0"/>
                </a:cubicBezTo>
                <a:lnTo>
                  <a:pt x="176" y="0"/>
                </a:lnTo>
                <a:cubicBezTo>
                  <a:pt x="274" y="0"/>
                  <a:pt x="353" y="79"/>
                  <a:pt x="353" y="177"/>
                </a:cubicBezTo>
                <a:lnTo>
                  <a:pt x="353" y="177"/>
                </a:lnTo>
                <a:cubicBezTo>
                  <a:pt x="353" y="274"/>
                  <a:pt x="274" y="354"/>
                  <a:pt x="176" y="354"/>
                </a:cubicBezTo>
                <a:lnTo>
                  <a:pt x="176" y="354"/>
                </a:lnTo>
                <a:cubicBezTo>
                  <a:pt x="79" y="354"/>
                  <a:pt x="0" y="274"/>
                  <a:pt x="0" y="177"/>
                </a:cubicBezTo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20EF1608-712A-8AC4-0266-A76D8C7A8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4994" y="5550709"/>
            <a:ext cx="3482521" cy="4251532"/>
          </a:xfrm>
          <a:custGeom>
            <a:avLst/>
            <a:gdLst>
              <a:gd name="T0" fmla="*/ 2752 w 2794"/>
              <a:gd name="T1" fmla="*/ 3089 h 3411"/>
              <a:gd name="T2" fmla="*/ 2752 w 2794"/>
              <a:gd name="T3" fmla="*/ 3089 h 3411"/>
              <a:gd name="T4" fmla="*/ 2471 w 2794"/>
              <a:gd name="T5" fmla="*/ 3370 h 3411"/>
              <a:gd name="T6" fmla="*/ 321 w 2794"/>
              <a:gd name="T7" fmla="*/ 3370 h 3411"/>
              <a:gd name="T8" fmla="*/ 321 w 2794"/>
              <a:gd name="T9" fmla="*/ 3370 h 3411"/>
              <a:gd name="T10" fmla="*/ 41 w 2794"/>
              <a:gd name="T11" fmla="*/ 3089 h 3411"/>
              <a:gd name="T12" fmla="*/ 41 w 2794"/>
              <a:gd name="T13" fmla="*/ 935 h 3411"/>
              <a:gd name="T14" fmla="*/ 2752 w 2794"/>
              <a:gd name="T15" fmla="*/ 935 h 3411"/>
              <a:gd name="T16" fmla="*/ 2752 w 2794"/>
              <a:gd name="T17" fmla="*/ 3089 h 3411"/>
              <a:gd name="T18" fmla="*/ 2471 w 2794"/>
              <a:gd name="T19" fmla="*/ 0 h 3411"/>
              <a:gd name="T20" fmla="*/ 1725 w 2794"/>
              <a:gd name="T21" fmla="*/ 0 h 3411"/>
              <a:gd name="T22" fmla="*/ 1725 w 2794"/>
              <a:gd name="T23" fmla="*/ 0 h 3411"/>
              <a:gd name="T24" fmla="*/ 1396 w 2794"/>
              <a:gd name="T25" fmla="*/ 239 h 3411"/>
              <a:gd name="T26" fmla="*/ 1396 w 2794"/>
              <a:gd name="T27" fmla="*/ 239 h 3411"/>
              <a:gd name="T28" fmla="*/ 1067 w 2794"/>
              <a:gd name="T29" fmla="*/ 0 h 3411"/>
              <a:gd name="T30" fmla="*/ 321 w 2794"/>
              <a:gd name="T31" fmla="*/ 0 h 3411"/>
              <a:gd name="T32" fmla="*/ 321 w 2794"/>
              <a:gd name="T33" fmla="*/ 0 h 3411"/>
              <a:gd name="T34" fmla="*/ 0 w 2794"/>
              <a:gd name="T35" fmla="*/ 321 h 3411"/>
              <a:gd name="T36" fmla="*/ 0 w 2794"/>
              <a:gd name="T37" fmla="*/ 3089 h 3411"/>
              <a:gd name="T38" fmla="*/ 0 w 2794"/>
              <a:gd name="T39" fmla="*/ 3089 h 3411"/>
              <a:gd name="T40" fmla="*/ 321 w 2794"/>
              <a:gd name="T41" fmla="*/ 3410 h 3411"/>
              <a:gd name="T42" fmla="*/ 2471 w 2794"/>
              <a:gd name="T43" fmla="*/ 3410 h 3411"/>
              <a:gd name="T44" fmla="*/ 2471 w 2794"/>
              <a:gd name="T45" fmla="*/ 3410 h 3411"/>
              <a:gd name="T46" fmla="*/ 2793 w 2794"/>
              <a:gd name="T47" fmla="*/ 3089 h 3411"/>
              <a:gd name="T48" fmla="*/ 2793 w 2794"/>
              <a:gd name="T49" fmla="*/ 321 h 3411"/>
              <a:gd name="T50" fmla="*/ 2793 w 2794"/>
              <a:gd name="T51" fmla="*/ 321 h 3411"/>
              <a:gd name="T52" fmla="*/ 2471 w 2794"/>
              <a:gd name="T53" fmla="*/ 0 h 3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794" h="3411">
                <a:moveTo>
                  <a:pt x="2752" y="3089"/>
                </a:moveTo>
                <a:lnTo>
                  <a:pt x="2752" y="3089"/>
                </a:lnTo>
                <a:cubicBezTo>
                  <a:pt x="2752" y="3244"/>
                  <a:pt x="2626" y="3370"/>
                  <a:pt x="2471" y="3370"/>
                </a:cubicBezTo>
                <a:lnTo>
                  <a:pt x="321" y="3370"/>
                </a:lnTo>
                <a:lnTo>
                  <a:pt x="321" y="3370"/>
                </a:lnTo>
                <a:cubicBezTo>
                  <a:pt x="167" y="3370"/>
                  <a:pt x="41" y="3244"/>
                  <a:pt x="41" y="3089"/>
                </a:cubicBezTo>
                <a:lnTo>
                  <a:pt x="41" y="935"/>
                </a:lnTo>
                <a:lnTo>
                  <a:pt x="2752" y="935"/>
                </a:lnTo>
                <a:lnTo>
                  <a:pt x="2752" y="3089"/>
                </a:lnTo>
                <a:close/>
                <a:moveTo>
                  <a:pt x="2471" y="0"/>
                </a:moveTo>
                <a:lnTo>
                  <a:pt x="1725" y="0"/>
                </a:lnTo>
                <a:lnTo>
                  <a:pt x="1725" y="0"/>
                </a:lnTo>
                <a:cubicBezTo>
                  <a:pt x="1680" y="139"/>
                  <a:pt x="1550" y="239"/>
                  <a:pt x="1396" y="239"/>
                </a:cubicBezTo>
                <a:lnTo>
                  <a:pt x="1396" y="239"/>
                </a:lnTo>
                <a:cubicBezTo>
                  <a:pt x="1242" y="239"/>
                  <a:pt x="1112" y="139"/>
                  <a:pt x="1067" y="0"/>
                </a:cubicBezTo>
                <a:lnTo>
                  <a:pt x="321" y="0"/>
                </a:lnTo>
                <a:lnTo>
                  <a:pt x="321" y="0"/>
                </a:lnTo>
                <a:cubicBezTo>
                  <a:pt x="144" y="0"/>
                  <a:pt x="0" y="145"/>
                  <a:pt x="0" y="321"/>
                </a:cubicBezTo>
                <a:lnTo>
                  <a:pt x="0" y="3089"/>
                </a:lnTo>
                <a:lnTo>
                  <a:pt x="0" y="3089"/>
                </a:lnTo>
                <a:cubicBezTo>
                  <a:pt x="0" y="3266"/>
                  <a:pt x="144" y="3410"/>
                  <a:pt x="321" y="3410"/>
                </a:cubicBezTo>
                <a:lnTo>
                  <a:pt x="2471" y="3410"/>
                </a:lnTo>
                <a:lnTo>
                  <a:pt x="2471" y="3410"/>
                </a:lnTo>
                <a:cubicBezTo>
                  <a:pt x="2648" y="3410"/>
                  <a:pt x="2793" y="3266"/>
                  <a:pt x="2793" y="3089"/>
                </a:cubicBezTo>
                <a:lnTo>
                  <a:pt x="2793" y="321"/>
                </a:lnTo>
                <a:lnTo>
                  <a:pt x="2793" y="321"/>
                </a:lnTo>
                <a:cubicBezTo>
                  <a:pt x="2793" y="145"/>
                  <a:pt x="2648" y="0"/>
                  <a:pt x="24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746C9F0E-C9AF-5882-AE39-2CC7B6388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54027" y="5550709"/>
            <a:ext cx="3482521" cy="4251532"/>
          </a:xfrm>
          <a:custGeom>
            <a:avLst/>
            <a:gdLst>
              <a:gd name="T0" fmla="*/ 2752 w 2794"/>
              <a:gd name="T1" fmla="*/ 3089 h 3411"/>
              <a:gd name="T2" fmla="*/ 2752 w 2794"/>
              <a:gd name="T3" fmla="*/ 3089 h 3411"/>
              <a:gd name="T4" fmla="*/ 2472 w 2794"/>
              <a:gd name="T5" fmla="*/ 3370 h 3411"/>
              <a:gd name="T6" fmla="*/ 322 w 2794"/>
              <a:gd name="T7" fmla="*/ 3370 h 3411"/>
              <a:gd name="T8" fmla="*/ 322 w 2794"/>
              <a:gd name="T9" fmla="*/ 3370 h 3411"/>
              <a:gd name="T10" fmla="*/ 41 w 2794"/>
              <a:gd name="T11" fmla="*/ 3089 h 3411"/>
              <a:gd name="T12" fmla="*/ 41 w 2794"/>
              <a:gd name="T13" fmla="*/ 935 h 3411"/>
              <a:gd name="T14" fmla="*/ 2752 w 2794"/>
              <a:gd name="T15" fmla="*/ 935 h 3411"/>
              <a:gd name="T16" fmla="*/ 2752 w 2794"/>
              <a:gd name="T17" fmla="*/ 3089 h 3411"/>
              <a:gd name="T18" fmla="*/ 2472 w 2794"/>
              <a:gd name="T19" fmla="*/ 0 h 3411"/>
              <a:gd name="T20" fmla="*/ 1726 w 2794"/>
              <a:gd name="T21" fmla="*/ 0 h 3411"/>
              <a:gd name="T22" fmla="*/ 1726 w 2794"/>
              <a:gd name="T23" fmla="*/ 0 h 3411"/>
              <a:gd name="T24" fmla="*/ 1397 w 2794"/>
              <a:gd name="T25" fmla="*/ 239 h 3411"/>
              <a:gd name="T26" fmla="*/ 1397 w 2794"/>
              <a:gd name="T27" fmla="*/ 239 h 3411"/>
              <a:gd name="T28" fmla="*/ 1067 w 2794"/>
              <a:gd name="T29" fmla="*/ 0 h 3411"/>
              <a:gd name="T30" fmla="*/ 322 w 2794"/>
              <a:gd name="T31" fmla="*/ 0 h 3411"/>
              <a:gd name="T32" fmla="*/ 322 w 2794"/>
              <a:gd name="T33" fmla="*/ 0 h 3411"/>
              <a:gd name="T34" fmla="*/ 0 w 2794"/>
              <a:gd name="T35" fmla="*/ 321 h 3411"/>
              <a:gd name="T36" fmla="*/ 0 w 2794"/>
              <a:gd name="T37" fmla="*/ 3089 h 3411"/>
              <a:gd name="T38" fmla="*/ 0 w 2794"/>
              <a:gd name="T39" fmla="*/ 3089 h 3411"/>
              <a:gd name="T40" fmla="*/ 322 w 2794"/>
              <a:gd name="T41" fmla="*/ 3410 h 3411"/>
              <a:gd name="T42" fmla="*/ 2472 w 2794"/>
              <a:gd name="T43" fmla="*/ 3410 h 3411"/>
              <a:gd name="T44" fmla="*/ 2472 w 2794"/>
              <a:gd name="T45" fmla="*/ 3410 h 3411"/>
              <a:gd name="T46" fmla="*/ 2793 w 2794"/>
              <a:gd name="T47" fmla="*/ 3089 h 3411"/>
              <a:gd name="T48" fmla="*/ 2793 w 2794"/>
              <a:gd name="T49" fmla="*/ 321 h 3411"/>
              <a:gd name="T50" fmla="*/ 2793 w 2794"/>
              <a:gd name="T51" fmla="*/ 321 h 3411"/>
              <a:gd name="T52" fmla="*/ 2472 w 2794"/>
              <a:gd name="T53" fmla="*/ 0 h 3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794" h="3411">
                <a:moveTo>
                  <a:pt x="2752" y="3089"/>
                </a:moveTo>
                <a:lnTo>
                  <a:pt x="2752" y="3089"/>
                </a:lnTo>
                <a:cubicBezTo>
                  <a:pt x="2752" y="3244"/>
                  <a:pt x="2626" y="3370"/>
                  <a:pt x="2472" y="3370"/>
                </a:cubicBezTo>
                <a:lnTo>
                  <a:pt x="322" y="3370"/>
                </a:lnTo>
                <a:lnTo>
                  <a:pt x="322" y="3370"/>
                </a:lnTo>
                <a:cubicBezTo>
                  <a:pt x="167" y="3370"/>
                  <a:pt x="41" y="3244"/>
                  <a:pt x="41" y="3089"/>
                </a:cubicBezTo>
                <a:lnTo>
                  <a:pt x="41" y="935"/>
                </a:lnTo>
                <a:lnTo>
                  <a:pt x="2752" y="935"/>
                </a:lnTo>
                <a:lnTo>
                  <a:pt x="2752" y="3089"/>
                </a:lnTo>
                <a:close/>
                <a:moveTo>
                  <a:pt x="2472" y="0"/>
                </a:moveTo>
                <a:lnTo>
                  <a:pt x="1726" y="0"/>
                </a:lnTo>
                <a:lnTo>
                  <a:pt x="1726" y="0"/>
                </a:lnTo>
                <a:cubicBezTo>
                  <a:pt x="1681" y="139"/>
                  <a:pt x="1551" y="239"/>
                  <a:pt x="1397" y="239"/>
                </a:cubicBezTo>
                <a:lnTo>
                  <a:pt x="1397" y="239"/>
                </a:lnTo>
                <a:cubicBezTo>
                  <a:pt x="1243" y="239"/>
                  <a:pt x="1113" y="139"/>
                  <a:pt x="1067" y="0"/>
                </a:cubicBezTo>
                <a:lnTo>
                  <a:pt x="322" y="0"/>
                </a:lnTo>
                <a:lnTo>
                  <a:pt x="322" y="0"/>
                </a:lnTo>
                <a:cubicBezTo>
                  <a:pt x="145" y="0"/>
                  <a:pt x="0" y="145"/>
                  <a:pt x="0" y="321"/>
                </a:cubicBezTo>
                <a:lnTo>
                  <a:pt x="0" y="3089"/>
                </a:lnTo>
                <a:lnTo>
                  <a:pt x="0" y="3089"/>
                </a:lnTo>
                <a:cubicBezTo>
                  <a:pt x="0" y="3266"/>
                  <a:pt x="145" y="3410"/>
                  <a:pt x="322" y="3410"/>
                </a:cubicBezTo>
                <a:lnTo>
                  <a:pt x="2472" y="3410"/>
                </a:lnTo>
                <a:lnTo>
                  <a:pt x="2472" y="3410"/>
                </a:lnTo>
                <a:cubicBezTo>
                  <a:pt x="2649" y="3410"/>
                  <a:pt x="2793" y="3266"/>
                  <a:pt x="2793" y="3089"/>
                </a:cubicBezTo>
                <a:lnTo>
                  <a:pt x="2793" y="321"/>
                </a:lnTo>
                <a:lnTo>
                  <a:pt x="2793" y="321"/>
                </a:lnTo>
                <a:cubicBezTo>
                  <a:pt x="2793" y="145"/>
                  <a:pt x="2649" y="0"/>
                  <a:pt x="24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DFC209B1-D28D-8732-21AC-29C563136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10781" y="5039865"/>
            <a:ext cx="763520" cy="763520"/>
          </a:xfrm>
          <a:custGeom>
            <a:avLst/>
            <a:gdLst>
              <a:gd name="T0" fmla="*/ 306 w 612"/>
              <a:gd name="T1" fmla="*/ 0 h 611"/>
              <a:gd name="T2" fmla="*/ 306 w 612"/>
              <a:gd name="T3" fmla="*/ 0 h 611"/>
              <a:gd name="T4" fmla="*/ 0 w 612"/>
              <a:gd name="T5" fmla="*/ 305 h 611"/>
              <a:gd name="T6" fmla="*/ 0 w 612"/>
              <a:gd name="T7" fmla="*/ 305 h 611"/>
              <a:gd name="T8" fmla="*/ 306 w 612"/>
              <a:gd name="T9" fmla="*/ 610 h 611"/>
              <a:gd name="T10" fmla="*/ 306 w 612"/>
              <a:gd name="T11" fmla="*/ 610 h 611"/>
              <a:gd name="T12" fmla="*/ 611 w 612"/>
              <a:gd name="T13" fmla="*/ 305 h 611"/>
              <a:gd name="T14" fmla="*/ 611 w 612"/>
              <a:gd name="T15" fmla="*/ 305 h 611"/>
              <a:gd name="T16" fmla="*/ 306 w 612"/>
              <a:gd name="T17" fmla="*/ 0 h 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2" h="611">
                <a:moveTo>
                  <a:pt x="306" y="0"/>
                </a:moveTo>
                <a:lnTo>
                  <a:pt x="306" y="0"/>
                </a:lnTo>
                <a:cubicBezTo>
                  <a:pt x="137" y="0"/>
                  <a:pt x="0" y="136"/>
                  <a:pt x="0" y="305"/>
                </a:cubicBezTo>
                <a:lnTo>
                  <a:pt x="0" y="305"/>
                </a:lnTo>
                <a:cubicBezTo>
                  <a:pt x="0" y="474"/>
                  <a:pt x="137" y="610"/>
                  <a:pt x="306" y="610"/>
                </a:cubicBezTo>
                <a:lnTo>
                  <a:pt x="306" y="610"/>
                </a:lnTo>
                <a:cubicBezTo>
                  <a:pt x="474" y="610"/>
                  <a:pt x="611" y="474"/>
                  <a:pt x="611" y="305"/>
                </a:cubicBezTo>
                <a:lnTo>
                  <a:pt x="611" y="305"/>
                </a:lnTo>
                <a:cubicBezTo>
                  <a:pt x="611" y="136"/>
                  <a:pt x="474" y="0"/>
                  <a:pt x="306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Freeform 14">
            <a:extLst>
              <a:ext uri="{FF2B5EF4-FFF2-40B4-BE49-F238E27FC236}">
                <a16:creationId xmlns:a16="http://schemas.microsoft.com/office/drawing/2014/main" id="{53CAFF24-8C73-5E7D-FE90-8113502A3C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6595" y="5550709"/>
            <a:ext cx="3477030" cy="4251532"/>
          </a:xfrm>
          <a:custGeom>
            <a:avLst/>
            <a:gdLst>
              <a:gd name="T0" fmla="*/ 2751 w 2793"/>
              <a:gd name="T1" fmla="*/ 3089 h 3411"/>
              <a:gd name="T2" fmla="*/ 2751 w 2793"/>
              <a:gd name="T3" fmla="*/ 3089 h 3411"/>
              <a:gd name="T4" fmla="*/ 2471 w 2793"/>
              <a:gd name="T5" fmla="*/ 3370 h 3411"/>
              <a:gd name="T6" fmla="*/ 321 w 2793"/>
              <a:gd name="T7" fmla="*/ 3370 h 3411"/>
              <a:gd name="T8" fmla="*/ 321 w 2793"/>
              <a:gd name="T9" fmla="*/ 3370 h 3411"/>
              <a:gd name="T10" fmla="*/ 41 w 2793"/>
              <a:gd name="T11" fmla="*/ 3089 h 3411"/>
              <a:gd name="T12" fmla="*/ 41 w 2793"/>
              <a:gd name="T13" fmla="*/ 935 h 3411"/>
              <a:gd name="T14" fmla="*/ 2751 w 2793"/>
              <a:gd name="T15" fmla="*/ 935 h 3411"/>
              <a:gd name="T16" fmla="*/ 2751 w 2793"/>
              <a:gd name="T17" fmla="*/ 3089 h 3411"/>
              <a:gd name="T18" fmla="*/ 2471 w 2793"/>
              <a:gd name="T19" fmla="*/ 0 h 3411"/>
              <a:gd name="T20" fmla="*/ 1725 w 2793"/>
              <a:gd name="T21" fmla="*/ 0 h 3411"/>
              <a:gd name="T22" fmla="*/ 1725 w 2793"/>
              <a:gd name="T23" fmla="*/ 0 h 3411"/>
              <a:gd name="T24" fmla="*/ 1396 w 2793"/>
              <a:gd name="T25" fmla="*/ 239 h 3411"/>
              <a:gd name="T26" fmla="*/ 1396 w 2793"/>
              <a:gd name="T27" fmla="*/ 239 h 3411"/>
              <a:gd name="T28" fmla="*/ 1067 w 2793"/>
              <a:gd name="T29" fmla="*/ 0 h 3411"/>
              <a:gd name="T30" fmla="*/ 321 w 2793"/>
              <a:gd name="T31" fmla="*/ 0 h 3411"/>
              <a:gd name="T32" fmla="*/ 321 w 2793"/>
              <a:gd name="T33" fmla="*/ 0 h 3411"/>
              <a:gd name="T34" fmla="*/ 0 w 2793"/>
              <a:gd name="T35" fmla="*/ 321 h 3411"/>
              <a:gd name="T36" fmla="*/ 0 w 2793"/>
              <a:gd name="T37" fmla="*/ 3089 h 3411"/>
              <a:gd name="T38" fmla="*/ 0 w 2793"/>
              <a:gd name="T39" fmla="*/ 3089 h 3411"/>
              <a:gd name="T40" fmla="*/ 321 w 2793"/>
              <a:gd name="T41" fmla="*/ 3410 h 3411"/>
              <a:gd name="T42" fmla="*/ 2471 w 2793"/>
              <a:gd name="T43" fmla="*/ 3410 h 3411"/>
              <a:gd name="T44" fmla="*/ 2471 w 2793"/>
              <a:gd name="T45" fmla="*/ 3410 h 3411"/>
              <a:gd name="T46" fmla="*/ 2792 w 2793"/>
              <a:gd name="T47" fmla="*/ 3089 h 3411"/>
              <a:gd name="T48" fmla="*/ 2792 w 2793"/>
              <a:gd name="T49" fmla="*/ 321 h 3411"/>
              <a:gd name="T50" fmla="*/ 2792 w 2793"/>
              <a:gd name="T51" fmla="*/ 321 h 3411"/>
              <a:gd name="T52" fmla="*/ 2471 w 2793"/>
              <a:gd name="T53" fmla="*/ 0 h 3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793" h="3411">
                <a:moveTo>
                  <a:pt x="2751" y="3089"/>
                </a:moveTo>
                <a:lnTo>
                  <a:pt x="2751" y="3089"/>
                </a:lnTo>
                <a:cubicBezTo>
                  <a:pt x="2751" y="3244"/>
                  <a:pt x="2625" y="3370"/>
                  <a:pt x="2471" y="3370"/>
                </a:cubicBezTo>
                <a:lnTo>
                  <a:pt x="321" y="3370"/>
                </a:lnTo>
                <a:lnTo>
                  <a:pt x="321" y="3370"/>
                </a:lnTo>
                <a:cubicBezTo>
                  <a:pt x="167" y="3370"/>
                  <a:pt x="41" y="3244"/>
                  <a:pt x="41" y="3089"/>
                </a:cubicBezTo>
                <a:lnTo>
                  <a:pt x="41" y="935"/>
                </a:lnTo>
                <a:lnTo>
                  <a:pt x="2751" y="935"/>
                </a:lnTo>
                <a:lnTo>
                  <a:pt x="2751" y="3089"/>
                </a:lnTo>
                <a:close/>
                <a:moveTo>
                  <a:pt x="2471" y="0"/>
                </a:moveTo>
                <a:lnTo>
                  <a:pt x="1725" y="0"/>
                </a:lnTo>
                <a:lnTo>
                  <a:pt x="1725" y="0"/>
                </a:lnTo>
                <a:cubicBezTo>
                  <a:pt x="1680" y="139"/>
                  <a:pt x="1550" y="239"/>
                  <a:pt x="1396" y="239"/>
                </a:cubicBezTo>
                <a:lnTo>
                  <a:pt x="1396" y="239"/>
                </a:lnTo>
                <a:cubicBezTo>
                  <a:pt x="1242" y="239"/>
                  <a:pt x="1112" y="139"/>
                  <a:pt x="1067" y="0"/>
                </a:cubicBezTo>
                <a:lnTo>
                  <a:pt x="321" y="0"/>
                </a:lnTo>
                <a:lnTo>
                  <a:pt x="321" y="0"/>
                </a:lnTo>
                <a:cubicBezTo>
                  <a:pt x="144" y="0"/>
                  <a:pt x="0" y="145"/>
                  <a:pt x="0" y="321"/>
                </a:cubicBezTo>
                <a:lnTo>
                  <a:pt x="0" y="3089"/>
                </a:lnTo>
                <a:lnTo>
                  <a:pt x="0" y="3089"/>
                </a:lnTo>
                <a:cubicBezTo>
                  <a:pt x="0" y="3266"/>
                  <a:pt x="144" y="3410"/>
                  <a:pt x="321" y="3410"/>
                </a:cubicBezTo>
                <a:lnTo>
                  <a:pt x="2471" y="3410"/>
                </a:lnTo>
                <a:lnTo>
                  <a:pt x="2471" y="3410"/>
                </a:lnTo>
                <a:cubicBezTo>
                  <a:pt x="2648" y="3410"/>
                  <a:pt x="2792" y="3266"/>
                  <a:pt x="2792" y="3089"/>
                </a:cubicBezTo>
                <a:lnTo>
                  <a:pt x="2792" y="321"/>
                </a:lnTo>
                <a:lnTo>
                  <a:pt x="2792" y="321"/>
                </a:lnTo>
                <a:cubicBezTo>
                  <a:pt x="2792" y="145"/>
                  <a:pt x="2648" y="0"/>
                  <a:pt x="24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id="{726BC1D9-7B06-A02C-DF7D-2E9C31ACC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7565" y="5550709"/>
            <a:ext cx="3477027" cy="4251532"/>
          </a:xfrm>
          <a:custGeom>
            <a:avLst/>
            <a:gdLst>
              <a:gd name="T0" fmla="*/ 2751 w 2793"/>
              <a:gd name="T1" fmla="*/ 3089 h 3411"/>
              <a:gd name="T2" fmla="*/ 2751 w 2793"/>
              <a:gd name="T3" fmla="*/ 3089 h 3411"/>
              <a:gd name="T4" fmla="*/ 2470 w 2793"/>
              <a:gd name="T5" fmla="*/ 3370 h 3411"/>
              <a:gd name="T6" fmla="*/ 322 w 2793"/>
              <a:gd name="T7" fmla="*/ 3370 h 3411"/>
              <a:gd name="T8" fmla="*/ 322 w 2793"/>
              <a:gd name="T9" fmla="*/ 3370 h 3411"/>
              <a:gd name="T10" fmla="*/ 41 w 2793"/>
              <a:gd name="T11" fmla="*/ 3089 h 3411"/>
              <a:gd name="T12" fmla="*/ 41 w 2793"/>
              <a:gd name="T13" fmla="*/ 935 h 3411"/>
              <a:gd name="T14" fmla="*/ 2751 w 2793"/>
              <a:gd name="T15" fmla="*/ 935 h 3411"/>
              <a:gd name="T16" fmla="*/ 2751 w 2793"/>
              <a:gd name="T17" fmla="*/ 3089 h 3411"/>
              <a:gd name="T18" fmla="*/ 2470 w 2793"/>
              <a:gd name="T19" fmla="*/ 0 h 3411"/>
              <a:gd name="T20" fmla="*/ 1725 w 2793"/>
              <a:gd name="T21" fmla="*/ 0 h 3411"/>
              <a:gd name="T22" fmla="*/ 1725 w 2793"/>
              <a:gd name="T23" fmla="*/ 0 h 3411"/>
              <a:gd name="T24" fmla="*/ 1396 w 2793"/>
              <a:gd name="T25" fmla="*/ 239 h 3411"/>
              <a:gd name="T26" fmla="*/ 1396 w 2793"/>
              <a:gd name="T27" fmla="*/ 239 h 3411"/>
              <a:gd name="T28" fmla="*/ 1067 w 2793"/>
              <a:gd name="T29" fmla="*/ 0 h 3411"/>
              <a:gd name="T30" fmla="*/ 322 w 2793"/>
              <a:gd name="T31" fmla="*/ 0 h 3411"/>
              <a:gd name="T32" fmla="*/ 322 w 2793"/>
              <a:gd name="T33" fmla="*/ 0 h 3411"/>
              <a:gd name="T34" fmla="*/ 0 w 2793"/>
              <a:gd name="T35" fmla="*/ 321 h 3411"/>
              <a:gd name="T36" fmla="*/ 0 w 2793"/>
              <a:gd name="T37" fmla="*/ 3089 h 3411"/>
              <a:gd name="T38" fmla="*/ 0 w 2793"/>
              <a:gd name="T39" fmla="*/ 3089 h 3411"/>
              <a:gd name="T40" fmla="*/ 322 w 2793"/>
              <a:gd name="T41" fmla="*/ 3410 h 3411"/>
              <a:gd name="T42" fmla="*/ 2470 w 2793"/>
              <a:gd name="T43" fmla="*/ 3410 h 3411"/>
              <a:gd name="T44" fmla="*/ 2470 w 2793"/>
              <a:gd name="T45" fmla="*/ 3410 h 3411"/>
              <a:gd name="T46" fmla="*/ 2792 w 2793"/>
              <a:gd name="T47" fmla="*/ 3089 h 3411"/>
              <a:gd name="T48" fmla="*/ 2792 w 2793"/>
              <a:gd name="T49" fmla="*/ 321 h 3411"/>
              <a:gd name="T50" fmla="*/ 2792 w 2793"/>
              <a:gd name="T51" fmla="*/ 321 h 3411"/>
              <a:gd name="T52" fmla="*/ 2470 w 2793"/>
              <a:gd name="T53" fmla="*/ 0 h 3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793" h="3411">
                <a:moveTo>
                  <a:pt x="2751" y="3089"/>
                </a:moveTo>
                <a:lnTo>
                  <a:pt x="2751" y="3089"/>
                </a:lnTo>
                <a:cubicBezTo>
                  <a:pt x="2751" y="3244"/>
                  <a:pt x="2625" y="3370"/>
                  <a:pt x="2470" y="3370"/>
                </a:cubicBezTo>
                <a:lnTo>
                  <a:pt x="322" y="3370"/>
                </a:lnTo>
                <a:lnTo>
                  <a:pt x="322" y="3370"/>
                </a:lnTo>
                <a:cubicBezTo>
                  <a:pt x="167" y="3370"/>
                  <a:pt x="41" y="3244"/>
                  <a:pt x="41" y="3089"/>
                </a:cubicBezTo>
                <a:lnTo>
                  <a:pt x="41" y="935"/>
                </a:lnTo>
                <a:lnTo>
                  <a:pt x="2751" y="935"/>
                </a:lnTo>
                <a:lnTo>
                  <a:pt x="2751" y="3089"/>
                </a:lnTo>
                <a:close/>
                <a:moveTo>
                  <a:pt x="2470" y="0"/>
                </a:moveTo>
                <a:lnTo>
                  <a:pt x="1725" y="0"/>
                </a:lnTo>
                <a:lnTo>
                  <a:pt x="1725" y="0"/>
                </a:lnTo>
                <a:cubicBezTo>
                  <a:pt x="1679" y="139"/>
                  <a:pt x="1549" y="239"/>
                  <a:pt x="1396" y="239"/>
                </a:cubicBezTo>
                <a:lnTo>
                  <a:pt x="1396" y="239"/>
                </a:lnTo>
                <a:cubicBezTo>
                  <a:pt x="1242" y="239"/>
                  <a:pt x="1112" y="139"/>
                  <a:pt x="1067" y="0"/>
                </a:cubicBezTo>
                <a:lnTo>
                  <a:pt x="322" y="0"/>
                </a:lnTo>
                <a:lnTo>
                  <a:pt x="322" y="0"/>
                </a:lnTo>
                <a:cubicBezTo>
                  <a:pt x="144" y="0"/>
                  <a:pt x="0" y="145"/>
                  <a:pt x="0" y="321"/>
                </a:cubicBezTo>
                <a:lnTo>
                  <a:pt x="0" y="3089"/>
                </a:lnTo>
                <a:lnTo>
                  <a:pt x="0" y="3089"/>
                </a:lnTo>
                <a:cubicBezTo>
                  <a:pt x="0" y="3266"/>
                  <a:pt x="144" y="3410"/>
                  <a:pt x="322" y="3410"/>
                </a:cubicBezTo>
                <a:lnTo>
                  <a:pt x="2470" y="3410"/>
                </a:lnTo>
                <a:lnTo>
                  <a:pt x="2470" y="3410"/>
                </a:lnTo>
                <a:cubicBezTo>
                  <a:pt x="2648" y="3410"/>
                  <a:pt x="2792" y="3266"/>
                  <a:pt x="2792" y="3089"/>
                </a:cubicBezTo>
                <a:lnTo>
                  <a:pt x="2792" y="321"/>
                </a:lnTo>
                <a:lnTo>
                  <a:pt x="2792" y="321"/>
                </a:lnTo>
                <a:cubicBezTo>
                  <a:pt x="2792" y="145"/>
                  <a:pt x="2648" y="0"/>
                  <a:pt x="247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Freeform 16">
            <a:extLst>
              <a:ext uri="{FF2B5EF4-FFF2-40B4-BE49-F238E27FC236}">
                <a16:creationId xmlns:a16="http://schemas.microsoft.com/office/drawing/2014/main" id="{401FAC56-B099-EADA-EC4A-E71B3A616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0133" y="5550709"/>
            <a:ext cx="3482521" cy="4251532"/>
          </a:xfrm>
          <a:custGeom>
            <a:avLst/>
            <a:gdLst>
              <a:gd name="T0" fmla="*/ 2752 w 2794"/>
              <a:gd name="T1" fmla="*/ 3089 h 3411"/>
              <a:gd name="T2" fmla="*/ 2752 w 2794"/>
              <a:gd name="T3" fmla="*/ 3089 h 3411"/>
              <a:gd name="T4" fmla="*/ 2471 w 2794"/>
              <a:gd name="T5" fmla="*/ 3370 h 3411"/>
              <a:gd name="T6" fmla="*/ 322 w 2794"/>
              <a:gd name="T7" fmla="*/ 3370 h 3411"/>
              <a:gd name="T8" fmla="*/ 322 w 2794"/>
              <a:gd name="T9" fmla="*/ 3370 h 3411"/>
              <a:gd name="T10" fmla="*/ 41 w 2794"/>
              <a:gd name="T11" fmla="*/ 3089 h 3411"/>
              <a:gd name="T12" fmla="*/ 41 w 2794"/>
              <a:gd name="T13" fmla="*/ 935 h 3411"/>
              <a:gd name="T14" fmla="*/ 2752 w 2794"/>
              <a:gd name="T15" fmla="*/ 935 h 3411"/>
              <a:gd name="T16" fmla="*/ 2752 w 2794"/>
              <a:gd name="T17" fmla="*/ 3089 h 3411"/>
              <a:gd name="T18" fmla="*/ 2471 w 2794"/>
              <a:gd name="T19" fmla="*/ 0 h 3411"/>
              <a:gd name="T20" fmla="*/ 1726 w 2794"/>
              <a:gd name="T21" fmla="*/ 0 h 3411"/>
              <a:gd name="T22" fmla="*/ 1726 w 2794"/>
              <a:gd name="T23" fmla="*/ 0 h 3411"/>
              <a:gd name="T24" fmla="*/ 1396 w 2794"/>
              <a:gd name="T25" fmla="*/ 239 h 3411"/>
              <a:gd name="T26" fmla="*/ 1396 w 2794"/>
              <a:gd name="T27" fmla="*/ 239 h 3411"/>
              <a:gd name="T28" fmla="*/ 1067 w 2794"/>
              <a:gd name="T29" fmla="*/ 0 h 3411"/>
              <a:gd name="T30" fmla="*/ 322 w 2794"/>
              <a:gd name="T31" fmla="*/ 0 h 3411"/>
              <a:gd name="T32" fmla="*/ 322 w 2794"/>
              <a:gd name="T33" fmla="*/ 0 h 3411"/>
              <a:gd name="T34" fmla="*/ 0 w 2794"/>
              <a:gd name="T35" fmla="*/ 321 h 3411"/>
              <a:gd name="T36" fmla="*/ 0 w 2794"/>
              <a:gd name="T37" fmla="*/ 3089 h 3411"/>
              <a:gd name="T38" fmla="*/ 0 w 2794"/>
              <a:gd name="T39" fmla="*/ 3089 h 3411"/>
              <a:gd name="T40" fmla="*/ 322 w 2794"/>
              <a:gd name="T41" fmla="*/ 3410 h 3411"/>
              <a:gd name="T42" fmla="*/ 2471 w 2794"/>
              <a:gd name="T43" fmla="*/ 3410 h 3411"/>
              <a:gd name="T44" fmla="*/ 2471 w 2794"/>
              <a:gd name="T45" fmla="*/ 3410 h 3411"/>
              <a:gd name="T46" fmla="*/ 2793 w 2794"/>
              <a:gd name="T47" fmla="*/ 3089 h 3411"/>
              <a:gd name="T48" fmla="*/ 2793 w 2794"/>
              <a:gd name="T49" fmla="*/ 321 h 3411"/>
              <a:gd name="T50" fmla="*/ 2793 w 2794"/>
              <a:gd name="T51" fmla="*/ 321 h 3411"/>
              <a:gd name="T52" fmla="*/ 2471 w 2794"/>
              <a:gd name="T53" fmla="*/ 0 h 3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794" h="3411">
                <a:moveTo>
                  <a:pt x="2752" y="3089"/>
                </a:moveTo>
                <a:lnTo>
                  <a:pt x="2752" y="3089"/>
                </a:lnTo>
                <a:cubicBezTo>
                  <a:pt x="2752" y="3244"/>
                  <a:pt x="2626" y="3370"/>
                  <a:pt x="2471" y="3370"/>
                </a:cubicBezTo>
                <a:lnTo>
                  <a:pt x="322" y="3370"/>
                </a:lnTo>
                <a:lnTo>
                  <a:pt x="322" y="3370"/>
                </a:lnTo>
                <a:cubicBezTo>
                  <a:pt x="167" y="3370"/>
                  <a:pt x="41" y="3244"/>
                  <a:pt x="41" y="3089"/>
                </a:cubicBezTo>
                <a:lnTo>
                  <a:pt x="41" y="935"/>
                </a:lnTo>
                <a:lnTo>
                  <a:pt x="2752" y="935"/>
                </a:lnTo>
                <a:lnTo>
                  <a:pt x="2752" y="3089"/>
                </a:lnTo>
                <a:close/>
                <a:moveTo>
                  <a:pt x="2471" y="0"/>
                </a:moveTo>
                <a:lnTo>
                  <a:pt x="1726" y="0"/>
                </a:lnTo>
                <a:lnTo>
                  <a:pt x="1726" y="0"/>
                </a:lnTo>
                <a:cubicBezTo>
                  <a:pt x="1681" y="139"/>
                  <a:pt x="1550" y="239"/>
                  <a:pt x="1396" y="239"/>
                </a:cubicBezTo>
                <a:lnTo>
                  <a:pt x="1396" y="239"/>
                </a:lnTo>
                <a:cubicBezTo>
                  <a:pt x="1243" y="239"/>
                  <a:pt x="1113" y="139"/>
                  <a:pt x="1067" y="0"/>
                </a:cubicBezTo>
                <a:lnTo>
                  <a:pt x="322" y="0"/>
                </a:lnTo>
                <a:lnTo>
                  <a:pt x="322" y="0"/>
                </a:lnTo>
                <a:cubicBezTo>
                  <a:pt x="144" y="0"/>
                  <a:pt x="0" y="145"/>
                  <a:pt x="0" y="321"/>
                </a:cubicBezTo>
                <a:lnTo>
                  <a:pt x="0" y="3089"/>
                </a:lnTo>
                <a:lnTo>
                  <a:pt x="0" y="3089"/>
                </a:lnTo>
                <a:cubicBezTo>
                  <a:pt x="0" y="3266"/>
                  <a:pt x="144" y="3410"/>
                  <a:pt x="322" y="3410"/>
                </a:cubicBezTo>
                <a:lnTo>
                  <a:pt x="2471" y="3410"/>
                </a:lnTo>
                <a:lnTo>
                  <a:pt x="2471" y="3410"/>
                </a:lnTo>
                <a:cubicBezTo>
                  <a:pt x="2649" y="3410"/>
                  <a:pt x="2793" y="3266"/>
                  <a:pt x="2793" y="3089"/>
                </a:cubicBezTo>
                <a:lnTo>
                  <a:pt x="2793" y="321"/>
                </a:lnTo>
                <a:lnTo>
                  <a:pt x="2793" y="321"/>
                </a:lnTo>
                <a:cubicBezTo>
                  <a:pt x="2793" y="145"/>
                  <a:pt x="2649" y="0"/>
                  <a:pt x="247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Freeform 17">
            <a:extLst>
              <a:ext uri="{FF2B5EF4-FFF2-40B4-BE49-F238E27FC236}">
                <a16:creationId xmlns:a16="http://schemas.microsoft.com/office/drawing/2014/main" id="{4AF58DA7-6959-CA6B-488D-86D28B7B8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2381" y="5039865"/>
            <a:ext cx="763520" cy="763520"/>
          </a:xfrm>
          <a:custGeom>
            <a:avLst/>
            <a:gdLst>
              <a:gd name="T0" fmla="*/ 305 w 612"/>
              <a:gd name="T1" fmla="*/ 0 h 611"/>
              <a:gd name="T2" fmla="*/ 305 w 612"/>
              <a:gd name="T3" fmla="*/ 0 h 611"/>
              <a:gd name="T4" fmla="*/ 0 w 612"/>
              <a:gd name="T5" fmla="*/ 305 h 611"/>
              <a:gd name="T6" fmla="*/ 0 w 612"/>
              <a:gd name="T7" fmla="*/ 305 h 611"/>
              <a:gd name="T8" fmla="*/ 305 w 612"/>
              <a:gd name="T9" fmla="*/ 610 h 611"/>
              <a:gd name="T10" fmla="*/ 305 w 612"/>
              <a:gd name="T11" fmla="*/ 610 h 611"/>
              <a:gd name="T12" fmla="*/ 611 w 612"/>
              <a:gd name="T13" fmla="*/ 305 h 611"/>
              <a:gd name="T14" fmla="*/ 611 w 612"/>
              <a:gd name="T15" fmla="*/ 305 h 611"/>
              <a:gd name="T16" fmla="*/ 305 w 612"/>
              <a:gd name="T17" fmla="*/ 0 h 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2" h="611">
                <a:moveTo>
                  <a:pt x="305" y="0"/>
                </a:moveTo>
                <a:lnTo>
                  <a:pt x="305" y="0"/>
                </a:lnTo>
                <a:cubicBezTo>
                  <a:pt x="137" y="0"/>
                  <a:pt x="0" y="136"/>
                  <a:pt x="0" y="305"/>
                </a:cubicBezTo>
                <a:lnTo>
                  <a:pt x="0" y="305"/>
                </a:lnTo>
                <a:cubicBezTo>
                  <a:pt x="0" y="474"/>
                  <a:pt x="137" y="610"/>
                  <a:pt x="305" y="610"/>
                </a:cubicBezTo>
                <a:lnTo>
                  <a:pt x="305" y="610"/>
                </a:lnTo>
                <a:cubicBezTo>
                  <a:pt x="474" y="610"/>
                  <a:pt x="611" y="474"/>
                  <a:pt x="611" y="305"/>
                </a:cubicBezTo>
                <a:lnTo>
                  <a:pt x="611" y="305"/>
                </a:lnTo>
                <a:cubicBezTo>
                  <a:pt x="611" y="136"/>
                  <a:pt x="474" y="0"/>
                  <a:pt x="305" y="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Freeform 18">
            <a:extLst>
              <a:ext uri="{FF2B5EF4-FFF2-40B4-BE49-F238E27FC236}">
                <a16:creationId xmlns:a16="http://schemas.microsoft.com/office/drawing/2014/main" id="{7A49FA69-D010-7153-ED1C-AC81C59DEB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3352" y="5039865"/>
            <a:ext cx="763516" cy="763520"/>
          </a:xfrm>
          <a:custGeom>
            <a:avLst/>
            <a:gdLst>
              <a:gd name="T0" fmla="*/ 305 w 611"/>
              <a:gd name="T1" fmla="*/ 0 h 611"/>
              <a:gd name="T2" fmla="*/ 305 w 611"/>
              <a:gd name="T3" fmla="*/ 0 h 611"/>
              <a:gd name="T4" fmla="*/ 0 w 611"/>
              <a:gd name="T5" fmla="*/ 305 h 611"/>
              <a:gd name="T6" fmla="*/ 0 w 611"/>
              <a:gd name="T7" fmla="*/ 305 h 611"/>
              <a:gd name="T8" fmla="*/ 305 w 611"/>
              <a:gd name="T9" fmla="*/ 610 h 611"/>
              <a:gd name="T10" fmla="*/ 305 w 611"/>
              <a:gd name="T11" fmla="*/ 610 h 611"/>
              <a:gd name="T12" fmla="*/ 610 w 611"/>
              <a:gd name="T13" fmla="*/ 305 h 611"/>
              <a:gd name="T14" fmla="*/ 610 w 611"/>
              <a:gd name="T15" fmla="*/ 305 h 611"/>
              <a:gd name="T16" fmla="*/ 305 w 611"/>
              <a:gd name="T17" fmla="*/ 0 h 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1" h="611">
                <a:moveTo>
                  <a:pt x="305" y="0"/>
                </a:moveTo>
                <a:lnTo>
                  <a:pt x="305" y="0"/>
                </a:lnTo>
                <a:cubicBezTo>
                  <a:pt x="136" y="0"/>
                  <a:pt x="0" y="136"/>
                  <a:pt x="0" y="305"/>
                </a:cubicBezTo>
                <a:lnTo>
                  <a:pt x="0" y="305"/>
                </a:lnTo>
                <a:cubicBezTo>
                  <a:pt x="0" y="474"/>
                  <a:pt x="136" y="610"/>
                  <a:pt x="305" y="610"/>
                </a:cubicBezTo>
                <a:lnTo>
                  <a:pt x="305" y="610"/>
                </a:lnTo>
                <a:cubicBezTo>
                  <a:pt x="474" y="610"/>
                  <a:pt x="610" y="474"/>
                  <a:pt x="610" y="305"/>
                </a:cubicBezTo>
                <a:lnTo>
                  <a:pt x="610" y="305"/>
                </a:lnTo>
                <a:cubicBezTo>
                  <a:pt x="610" y="136"/>
                  <a:pt x="474" y="0"/>
                  <a:pt x="305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C17BA0F2-A5B6-4615-C5E6-E75BC87BD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09813" y="5039865"/>
            <a:ext cx="763516" cy="763520"/>
          </a:xfrm>
          <a:custGeom>
            <a:avLst/>
            <a:gdLst>
              <a:gd name="T0" fmla="*/ 305 w 611"/>
              <a:gd name="T1" fmla="*/ 0 h 611"/>
              <a:gd name="T2" fmla="*/ 305 w 611"/>
              <a:gd name="T3" fmla="*/ 0 h 611"/>
              <a:gd name="T4" fmla="*/ 0 w 611"/>
              <a:gd name="T5" fmla="*/ 305 h 611"/>
              <a:gd name="T6" fmla="*/ 0 w 611"/>
              <a:gd name="T7" fmla="*/ 305 h 611"/>
              <a:gd name="T8" fmla="*/ 305 w 611"/>
              <a:gd name="T9" fmla="*/ 610 h 611"/>
              <a:gd name="T10" fmla="*/ 305 w 611"/>
              <a:gd name="T11" fmla="*/ 610 h 611"/>
              <a:gd name="T12" fmla="*/ 610 w 611"/>
              <a:gd name="T13" fmla="*/ 305 h 611"/>
              <a:gd name="T14" fmla="*/ 610 w 611"/>
              <a:gd name="T15" fmla="*/ 305 h 611"/>
              <a:gd name="T16" fmla="*/ 305 w 611"/>
              <a:gd name="T17" fmla="*/ 0 h 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1" h="611">
                <a:moveTo>
                  <a:pt x="305" y="0"/>
                </a:moveTo>
                <a:lnTo>
                  <a:pt x="305" y="0"/>
                </a:lnTo>
                <a:cubicBezTo>
                  <a:pt x="136" y="0"/>
                  <a:pt x="0" y="136"/>
                  <a:pt x="0" y="305"/>
                </a:cubicBezTo>
                <a:lnTo>
                  <a:pt x="0" y="305"/>
                </a:lnTo>
                <a:cubicBezTo>
                  <a:pt x="0" y="474"/>
                  <a:pt x="136" y="610"/>
                  <a:pt x="305" y="610"/>
                </a:cubicBezTo>
                <a:lnTo>
                  <a:pt x="305" y="610"/>
                </a:lnTo>
                <a:cubicBezTo>
                  <a:pt x="473" y="610"/>
                  <a:pt x="610" y="474"/>
                  <a:pt x="610" y="305"/>
                </a:cubicBezTo>
                <a:lnTo>
                  <a:pt x="610" y="305"/>
                </a:lnTo>
                <a:cubicBezTo>
                  <a:pt x="610" y="136"/>
                  <a:pt x="473" y="0"/>
                  <a:pt x="305" y="0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Freeform 20">
            <a:extLst>
              <a:ext uri="{FF2B5EF4-FFF2-40B4-BE49-F238E27FC236}">
                <a16:creationId xmlns:a16="http://schemas.microsoft.com/office/drawing/2014/main" id="{5F9B8BF6-FCFD-01BA-5749-7B7B51696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17242" y="5039865"/>
            <a:ext cx="763520" cy="763520"/>
          </a:xfrm>
          <a:custGeom>
            <a:avLst/>
            <a:gdLst>
              <a:gd name="T0" fmla="*/ 305 w 612"/>
              <a:gd name="T1" fmla="*/ 0 h 611"/>
              <a:gd name="T2" fmla="*/ 305 w 612"/>
              <a:gd name="T3" fmla="*/ 0 h 611"/>
              <a:gd name="T4" fmla="*/ 0 w 612"/>
              <a:gd name="T5" fmla="*/ 305 h 611"/>
              <a:gd name="T6" fmla="*/ 0 w 612"/>
              <a:gd name="T7" fmla="*/ 305 h 611"/>
              <a:gd name="T8" fmla="*/ 305 w 612"/>
              <a:gd name="T9" fmla="*/ 610 h 611"/>
              <a:gd name="T10" fmla="*/ 305 w 612"/>
              <a:gd name="T11" fmla="*/ 610 h 611"/>
              <a:gd name="T12" fmla="*/ 611 w 612"/>
              <a:gd name="T13" fmla="*/ 305 h 611"/>
              <a:gd name="T14" fmla="*/ 611 w 612"/>
              <a:gd name="T15" fmla="*/ 305 h 611"/>
              <a:gd name="T16" fmla="*/ 305 w 612"/>
              <a:gd name="T17" fmla="*/ 0 h 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2" h="611">
                <a:moveTo>
                  <a:pt x="305" y="0"/>
                </a:moveTo>
                <a:lnTo>
                  <a:pt x="305" y="0"/>
                </a:lnTo>
                <a:cubicBezTo>
                  <a:pt x="136" y="0"/>
                  <a:pt x="0" y="136"/>
                  <a:pt x="0" y="305"/>
                </a:cubicBezTo>
                <a:lnTo>
                  <a:pt x="0" y="305"/>
                </a:lnTo>
                <a:cubicBezTo>
                  <a:pt x="0" y="474"/>
                  <a:pt x="136" y="610"/>
                  <a:pt x="305" y="610"/>
                </a:cubicBezTo>
                <a:lnTo>
                  <a:pt x="305" y="610"/>
                </a:lnTo>
                <a:cubicBezTo>
                  <a:pt x="474" y="610"/>
                  <a:pt x="611" y="474"/>
                  <a:pt x="611" y="305"/>
                </a:cubicBezTo>
                <a:lnTo>
                  <a:pt x="611" y="305"/>
                </a:lnTo>
                <a:cubicBezTo>
                  <a:pt x="611" y="136"/>
                  <a:pt x="474" y="0"/>
                  <a:pt x="305" y="0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8A730565-29BD-DD36-B8AC-74D05CE4E3FF}"/>
              </a:ext>
            </a:extLst>
          </p:cNvPr>
          <p:cNvSpPr txBox="1">
            <a:spLocks/>
          </p:cNvSpPr>
          <p:nvPr/>
        </p:nvSpPr>
        <p:spPr>
          <a:xfrm>
            <a:off x="2103265" y="7054854"/>
            <a:ext cx="2956258" cy="139217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00"/>
              </a:lnSpc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The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what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you do and the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why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you do 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495B41-0A5E-C364-4693-81C663897188}"/>
              </a:ext>
            </a:extLst>
          </p:cNvPr>
          <p:cNvSpPr txBox="1"/>
          <p:nvPr/>
        </p:nvSpPr>
        <p:spPr>
          <a:xfrm>
            <a:off x="2321273" y="6022544"/>
            <a:ext cx="2520242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NARRATIVE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767E23E-30DD-1EB1-1539-7D5ABCF5AAD5}"/>
              </a:ext>
            </a:extLst>
          </p:cNvPr>
          <p:cNvSpPr txBox="1">
            <a:spLocks/>
          </p:cNvSpPr>
          <p:nvPr/>
        </p:nvSpPr>
        <p:spPr>
          <a:xfrm>
            <a:off x="6406982" y="7054854"/>
            <a:ext cx="2956258" cy="184101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00"/>
              </a:lnSpc>
            </a:pP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Creating content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about the narrative for your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Ideal Investor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942E39-0BE1-88D0-1346-68DDFC046981}"/>
              </a:ext>
            </a:extLst>
          </p:cNvPr>
          <p:cNvSpPr txBox="1"/>
          <p:nvPr/>
        </p:nvSpPr>
        <p:spPr>
          <a:xfrm>
            <a:off x="7068221" y="6022544"/>
            <a:ext cx="1633782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BRAND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586D9AB-C4EA-5292-6299-556031FD0006}"/>
              </a:ext>
            </a:extLst>
          </p:cNvPr>
          <p:cNvSpPr txBox="1">
            <a:spLocks/>
          </p:cNvSpPr>
          <p:nvPr/>
        </p:nvSpPr>
        <p:spPr>
          <a:xfrm>
            <a:off x="10707950" y="7054854"/>
            <a:ext cx="2956258" cy="236372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00"/>
              </a:lnSpc>
            </a:pP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Creating channels 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for the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Ideal Investor 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to Engage with your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Narrative and Brand</a:t>
            </a:r>
            <a:endParaRPr lang="en-US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>
              <a:lnSpc>
                <a:spcPts val="3500"/>
              </a:lnSpc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(Outbound)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334277B-EA9A-128E-9599-E786E829060C}"/>
              </a:ext>
            </a:extLst>
          </p:cNvPr>
          <p:cNvSpPr txBox="1"/>
          <p:nvPr/>
        </p:nvSpPr>
        <p:spPr>
          <a:xfrm>
            <a:off x="11190456" y="6022544"/>
            <a:ext cx="1991251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DEMAND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0C0981C4-2461-118C-AD87-422B3E2AE347}"/>
              </a:ext>
            </a:extLst>
          </p:cNvPr>
          <p:cNvSpPr txBox="1">
            <a:spLocks/>
          </p:cNvSpPr>
          <p:nvPr/>
        </p:nvSpPr>
        <p:spPr>
          <a:xfrm>
            <a:off x="15017159" y="7054854"/>
            <a:ext cx="2956258" cy="236372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00"/>
              </a:lnSpc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Creating a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demand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for your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Ideal Investors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and they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Engage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with you</a:t>
            </a:r>
          </a:p>
          <a:p>
            <a:pPr>
              <a:lnSpc>
                <a:spcPts val="3500"/>
              </a:lnSpc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(Inbound)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882AA4-C3F4-804F-81A2-55AE44C2F3D4}"/>
              </a:ext>
            </a:extLst>
          </p:cNvPr>
          <p:cNvSpPr txBox="1"/>
          <p:nvPr/>
        </p:nvSpPr>
        <p:spPr>
          <a:xfrm>
            <a:off x="14988305" y="6022544"/>
            <a:ext cx="3013967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ENGAGEMENT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1E04910D-4242-BB58-E3E5-9B9F54E4C413}"/>
              </a:ext>
            </a:extLst>
          </p:cNvPr>
          <p:cNvSpPr txBox="1">
            <a:spLocks/>
          </p:cNvSpPr>
          <p:nvPr/>
        </p:nvSpPr>
        <p:spPr>
          <a:xfrm>
            <a:off x="19318126" y="7054854"/>
            <a:ext cx="2956258" cy="184101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00"/>
              </a:lnSpc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Track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engagement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and target the right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Ideal Investor 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at the right time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FD290EB-94EE-5C39-0AB2-2FAFD449CE07}"/>
              </a:ext>
            </a:extLst>
          </p:cNvPr>
          <p:cNvSpPr txBox="1"/>
          <p:nvPr/>
        </p:nvSpPr>
        <p:spPr>
          <a:xfrm>
            <a:off x="19546555" y="6022544"/>
            <a:ext cx="2499402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ANALYTICS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01E809A-0556-A148-5243-C56BE76B3093}"/>
              </a:ext>
            </a:extLst>
          </p:cNvPr>
          <p:cNvSpPr txBox="1"/>
          <p:nvPr/>
        </p:nvSpPr>
        <p:spPr>
          <a:xfrm>
            <a:off x="3409371" y="5134415"/>
            <a:ext cx="338554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EE8870-A561-903C-CAFA-555EE19264A9}"/>
              </a:ext>
            </a:extLst>
          </p:cNvPr>
          <p:cNvSpPr txBox="1"/>
          <p:nvPr/>
        </p:nvSpPr>
        <p:spPr>
          <a:xfrm>
            <a:off x="7675758" y="5134415"/>
            <a:ext cx="418704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0229D1F-00B2-FBD3-8BF9-02FC3742719B}"/>
              </a:ext>
            </a:extLst>
          </p:cNvPr>
          <p:cNvSpPr txBox="1"/>
          <p:nvPr/>
        </p:nvSpPr>
        <p:spPr>
          <a:xfrm>
            <a:off x="11972259" y="5134415"/>
            <a:ext cx="433132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66E390-1429-E3DF-841A-9596A1F19FE1}"/>
              </a:ext>
            </a:extLst>
          </p:cNvPr>
          <p:cNvSpPr txBox="1"/>
          <p:nvPr/>
        </p:nvSpPr>
        <p:spPr>
          <a:xfrm>
            <a:off x="16261548" y="5134415"/>
            <a:ext cx="461986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2CAEE80-377E-D2C6-7517-B140FC720062}"/>
              </a:ext>
            </a:extLst>
          </p:cNvPr>
          <p:cNvSpPr txBox="1"/>
          <p:nvPr/>
        </p:nvSpPr>
        <p:spPr>
          <a:xfrm>
            <a:off x="20570872" y="5134415"/>
            <a:ext cx="450764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0C9F17D-A0E3-09EA-9E06-A7E47975B9D8}"/>
              </a:ext>
            </a:extLst>
          </p:cNvPr>
          <p:cNvSpPr txBox="1"/>
          <p:nvPr/>
        </p:nvSpPr>
        <p:spPr>
          <a:xfrm>
            <a:off x="2833091" y="11462722"/>
            <a:ext cx="1491114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START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E96630B-9418-D80B-A122-A12FAC372402}"/>
              </a:ext>
            </a:extLst>
          </p:cNvPr>
          <p:cNvSpPr txBox="1"/>
          <p:nvPr/>
        </p:nvSpPr>
        <p:spPr>
          <a:xfrm>
            <a:off x="19389816" y="3276855"/>
            <a:ext cx="2779928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INVESTMENT</a:t>
            </a:r>
          </a:p>
        </p:txBody>
      </p:sp>
      <p:sp>
        <p:nvSpPr>
          <p:cNvPr id="37" name="Shape 338">
            <a:extLst>
              <a:ext uri="{FF2B5EF4-FFF2-40B4-BE49-F238E27FC236}">
                <a16:creationId xmlns:a16="http://schemas.microsoft.com/office/drawing/2014/main" id="{95704618-78A6-FF6E-F783-F97FA72DDF33}"/>
              </a:ext>
            </a:extLst>
          </p:cNvPr>
          <p:cNvSpPr/>
          <p:nvPr/>
        </p:nvSpPr>
        <p:spPr>
          <a:xfrm>
            <a:off x="723552" y="636927"/>
            <a:ext cx="6913752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GTM – Go To Market</a:t>
            </a:r>
          </a:p>
        </p:txBody>
      </p:sp>
      <p:sp>
        <p:nvSpPr>
          <p:cNvPr id="38" name="Shape 339">
            <a:extLst>
              <a:ext uri="{FF2B5EF4-FFF2-40B4-BE49-F238E27FC236}">
                <a16:creationId xmlns:a16="http://schemas.microsoft.com/office/drawing/2014/main" id="{35A54F75-3BBF-02E3-4D42-02BCBDABBB68}"/>
              </a:ext>
            </a:extLst>
          </p:cNvPr>
          <p:cNvSpPr/>
          <p:nvPr/>
        </p:nvSpPr>
        <p:spPr>
          <a:xfrm>
            <a:off x="723552" y="1605867"/>
            <a:ext cx="7319311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The REAL Plan – IF YOU ONLY DO ONE THING </a:t>
            </a:r>
          </a:p>
        </p:txBody>
      </p:sp>
    </p:spTree>
    <p:extLst>
      <p:ext uri="{BB962C8B-B14F-4D97-AF65-F5344CB8AC3E}">
        <p14:creationId xmlns:p14="http://schemas.microsoft.com/office/powerpoint/2010/main" val="86856185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22">
            <a:extLst>
              <a:ext uri="{FF2B5EF4-FFF2-40B4-BE49-F238E27FC236}">
                <a16:creationId xmlns:a16="http://schemas.microsoft.com/office/drawing/2014/main" id="{9F68D14D-D865-CBC1-E67D-808E287A6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72347" y="4320291"/>
            <a:ext cx="4338217" cy="927064"/>
          </a:xfrm>
          <a:custGeom>
            <a:avLst/>
            <a:gdLst>
              <a:gd name="connsiteX0" fmla="*/ 0 w 4338217"/>
              <a:gd name="connsiteY0" fmla="*/ 774502 h 927064"/>
              <a:gd name="connsiteX1" fmla="*/ 37167 w 4338217"/>
              <a:gd name="connsiteY1" fmla="*/ 774502 h 927064"/>
              <a:gd name="connsiteX2" fmla="*/ 37167 w 4338217"/>
              <a:gd name="connsiteY2" fmla="*/ 927064 h 927064"/>
              <a:gd name="connsiteX3" fmla="*/ 0 w 4338217"/>
              <a:gd name="connsiteY3" fmla="*/ 927064 h 927064"/>
              <a:gd name="connsiteX4" fmla="*/ 4300967 w 4338217"/>
              <a:gd name="connsiteY4" fmla="*/ 576756 h 927064"/>
              <a:gd name="connsiteX5" fmla="*/ 4338217 w 4338217"/>
              <a:gd name="connsiteY5" fmla="*/ 576756 h 927064"/>
              <a:gd name="connsiteX6" fmla="*/ 4338217 w 4338217"/>
              <a:gd name="connsiteY6" fmla="*/ 729318 h 927064"/>
              <a:gd name="connsiteX7" fmla="*/ 4300967 w 4338217"/>
              <a:gd name="connsiteY7" fmla="*/ 729318 h 927064"/>
              <a:gd name="connsiteX8" fmla="*/ 0 w 4338217"/>
              <a:gd name="connsiteY8" fmla="*/ 472392 h 927064"/>
              <a:gd name="connsiteX9" fmla="*/ 37167 w 4338217"/>
              <a:gd name="connsiteY9" fmla="*/ 472392 h 927064"/>
              <a:gd name="connsiteX10" fmla="*/ 37167 w 4338217"/>
              <a:gd name="connsiteY10" fmla="*/ 624944 h 927064"/>
              <a:gd name="connsiteX11" fmla="*/ 0 w 4338217"/>
              <a:gd name="connsiteY11" fmla="*/ 624944 h 927064"/>
              <a:gd name="connsiteX12" fmla="*/ 4328010 w 4338217"/>
              <a:gd name="connsiteY12" fmla="*/ 269152 h 927064"/>
              <a:gd name="connsiteX13" fmla="*/ 4338151 w 4338217"/>
              <a:gd name="connsiteY13" fmla="*/ 349129 h 927064"/>
              <a:gd name="connsiteX14" fmla="*/ 4338151 w 4338217"/>
              <a:gd name="connsiteY14" fmla="*/ 421724 h 927064"/>
              <a:gd name="connsiteX15" fmla="*/ 4298854 w 4338217"/>
              <a:gd name="connsiteY15" fmla="*/ 421724 h 927064"/>
              <a:gd name="connsiteX16" fmla="*/ 4298854 w 4338217"/>
              <a:gd name="connsiteY16" fmla="*/ 349129 h 927064"/>
              <a:gd name="connsiteX17" fmla="*/ 4289981 w 4338217"/>
              <a:gd name="connsiteY17" fmla="*/ 276535 h 927064"/>
              <a:gd name="connsiteX18" fmla="*/ 49189 w 4338217"/>
              <a:gd name="connsiteY18" fmla="*/ 164788 h 927064"/>
              <a:gd name="connsiteX19" fmla="*/ 81162 w 4338217"/>
              <a:gd name="connsiteY19" fmla="*/ 186280 h 927064"/>
              <a:gd name="connsiteX20" fmla="*/ 35662 w 4338217"/>
              <a:gd name="connsiteY20" fmla="*/ 322817 h 927064"/>
              <a:gd name="connsiteX21" fmla="*/ 0 w 4338217"/>
              <a:gd name="connsiteY21" fmla="*/ 319024 h 927064"/>
              <a:gd name="connsiteX22" fmla="*/ 49189 w 4338217"/>
              <a:gd name="connsiteY22" fmla="*/ 164788 h 927064"/>
              <a:gd name="connsiteX23" fmla="*/ 4128982 w 4338217"/>
              <a:gd name="connsiteY23" fmla="*/ 27463 h 927064"/>
              <a:gd name="connsiteX24" fmla="*/ 4255793 w 4338217"/>
              <a:gd name="connsiteY24" fmla="*/ 122413 h 927064"/>
              <a:gd name="connsiteX25" fmla="*/ 4227476 w 4338217"/>
              <a:gd name="connsiteY25" fmla="*/ 147075 h 927064"/>
              <a:gd name="connsiteX26" fmla="*/ 4114208 w 4338217"/>
              <a:gd name="connsiteY26" fmla="*/ 61990 h 927064"/>
              <a:gd name="connsiteX27" fmla="*/ 3823084 w 4338217"/>
              <a:gd name="connsiteY27" fmla="*/ 0 h 927064"/>
              <a:gd name="connsiteX28" fmla="*/ 3975636 w 4338217"/>
              <a:gd name="connsiteY28" fmla="*/ 0 h 927064"/>
              <a:gd name="connsiteX29" fmla="*/ 3975636 w 4338217"/>
              <a:gd name="connsiteY29" fmla="*/ 37248 h 927064"/>
              <a:gd name="connsiteX30" fmla="*/ 3823084 w 4338217"/>
              <a:gd name="connsiteY30" fmla="*/ 37248 h 927064"/>
              <a:gd name="connsiteX31" fmla="*/ 3515479 w 4338217"/>
              <a:gd name="connsiteY31" fmla="*/ 0 h 927064"/>
              <a:gd name="connsiteX32" fmla="*/ 3668041 w 4338217"/>
              <a:gd name="connsiteY32" fmla="*/ 0 h 927064"/>
              <a:gd name="connsiteX33" fmla="*/ 3668041 w 4338217"/>
              <a:gd name="connsiteY33" fmla="*/ 37248 h 927064"/>
              <a:gd name="connsiteX34" fmla="*/ 3515479 w 4338217"/>
              <a:gd name="connsiteY34" fmla="*/ 37248 h 927064"/>
              <a:gd name="connsiteX35" fmla="*/ 3213366 w 4338217"/>
              <a:gd name="connsiteY35" fmla="*/ 0 h 927064"/>
              <a:gd name="connsiteX36" fmla="*/ 3365918 w 4338217"/>
              <a:gd name="connsiteY36" fmla="*/ 0 h 927064"/>
              <a:gd name="connsiteX37" fmla="*/ 3365918 w 4338217"/>
              <a:gd name="connsiteY37" fmla="*/ 37248 h 927064"/>
              <a:gd name="connsiteX38" fmla="*/ 3213366 w 4338217"/>
              <a:gd name="connsiteY38" fmla="*/ 37248 h 927064"/>
              <a:gd name="connsiteX39" fmla="*/ 2905762 w 4338217"/>
              <a:gd name="connsiteY39" fmla="*/ 0 h 927064"/>
              <a:gd name="connsiteX40" fmla="*/ 3058314 w 4338217"/>
              <a:gd name="connsiteY40" fmla="*/ 0 h 927064"/>
              <a:gd name="connsiteX41" fmla="*/ 3058314 w 4338217"/>
              <a:gd name="connsiteY41" fmla="*/ 37248 h 927064"/>
              <a:gd name="connsiteX42" fmla="*/ 2905762 w 4338217"/>
              <a:gd name="connsiteY42" fmla="*/ 37248 h 927064"/>
              <a:gd name="connsiteX43" fmla="*/ 2603652 w 4338217"/>
              <a:gd name="connsiteY43" fmla="*/ 0 h 927064"/>
              <a:gd name="connsiteX44" fmla="*/ 2756214 w 4338217"/>
              <a:gd name="connsiteY44" fmla="*/ 0 h 927064"/>
              <a:gd name="connsiteX45" fmla="*/ 2756214 w 4338217"/>
              <a:gd name="connsiteY45" fmla="*/ 37248 h 927064"/>
              <a:gd name="connsiteX46" fmla="*/ 2603652 w 4338217"/>
              <a:gd name="connsiteY46" fmla="*/ 37248 h 927064"/>
              <a:gd name="connsiteX47" fmla="*/ 2296047 w 4338217"/>
              <a:gd name="connsiteY47" fmla="*/ 0 h 927064"/>
              <a:gd name="connsiteX48" fmla="*/ 2448599 w 4338217"/>
              <a:gd name="connsiteY48" fmla="*/ 0 h 927064"/>
              <a:gd name="connsiteX49" fmla="*/ 2448599 w 4338217"/>
              <a:gd name="connsiteY49" fmla="*/ 37248 h 927064"/>
              <a:gd name="connsiteX50" fmla="*/ 2296047 w 4338217"/>
              <a:gd name="connsiteY50" fmla="*/ 37248 h 927064"/>
              <a:gd name="connsiteX51" fmla="*/ 1993934 w 4338217"/>
              <a:gd name="connsiteY51" fmla="*/ 0 h 927064"/>
              <a:gd name="connsiteX52" fmla="*/ 2146496 w 4338217"/>
              <a:gd name="connsiteY52" fmla="*/ 0 h 927064"/>
              <a:gd name="connsiteX53" fmla="*/ 2146496 w 4338217"/>
              <a:gd name="connsiteY53" fmla="*/ 37248 h 927064"/>
              <a:gd name="connsiteX54" fmla="*/ 1993934 w 4338217"/>
              <a:gd name="connsiteY54" fmla="*/ 37248 h 927064"/>
              <a:gd name="connsiteX55" fmla="*/ 1686330 w 4338217"/>
              <a:gd name="connsiteY55" fmla="*/ 0 h 927064"/>
              <a:gd name="connsiteX56" fmla="*/ 1838882 w 4338217"/>
              <a:gd name="connsiteY56" fmla="*/ 0 h 927064"/>
              <a:gd name="connsiteX57" fmla="*/ 1838882 w 4338217"/>
              <a:gd name="connsiteY57" fmla="*/ 37248 h 927064"/>
              <a:gd name="connsiteX58" fmla="*/ 1686330 w 4338217"/>
              <a:gd name="connsiteY58" fmla="*/ 37248 h 927064"/>
              <a:gd name="connsiteX59" fmla="*/ 1384220 w 4338217"/>
              <a:gd name="connsiteY59" fmla="*/ 0 h 927064"/>
              <a:gd name="connsiteX60" fmla="*/ 1536772 w 4338217"/>
              <a:gd name="connsiteY60" fmla="*/ 0 h 927064"/>
              <a:gd name="connsiteX61" fmla="*/ 1536772 w 4338217"/>
              <a:gd name="connsiteY61" fmla="*/ 37248 h 927064"/>
              <a:gd name="connsiteX62" fmla="*/ 1384220 w 4338217"/>
              <a:gd name="connsiteY62" fmla="*/ 37248 h 927064"/>
              <a:gd name="connsiteX63" fmla="*/ 1076616 w 4338217"/>
              <a:gd name="connsiteY63" fmla="*/ 0 h 927064"/>
              <a:gd name="connsiteX64" fmla="*/ 1229178 w 4338217"/>
              <a:gd name="connsiteY64" fmla="*/ 0 h 927064"/>
              <a:gd name="connsiteX65" fmla="*/ 1229178 w 4338217"/>
              <a:gd name="connsiteY65" fmla="*/ 37248 h 927064"/>
              <a:gd name="connsiteX66" fmla="*/ 1076616 w 4338217"/>
              <a:gd name="connsiteY66" fmla="*/ 37248 h 927064"/>
              <a:gd name="connsiteX67" fmla="*/ 774502 w 4338217"/>
              <a:gd name="connsiteY67" fmla="*/ 0 h 927064"/>
              <a:gd name="connsiteX68" fmla="*/ 927054 w 4338217"/>
              <a:gd name="connsiteY68" fmla="*/ 0 h 927064"/>
              <a:gd name="connsiteX69" fmla="*/ 927054 w 4338217"/>
              <a:gd name="connsiteY69" fmla="*/ 37248 h 927064"/>
              <a:gd name="connsiteX70" fmla="*/ 774502 w 4338217"/>
              <a:gd name="connsiteY70" fmla="*/ 37248 h 927064"/>
              <a:gd name="connsiteX71" fmla="*/ 466898 w 4338217"/>
              <a:gd name="connsiteY71" fmla="*/ 0 h 927064"/>
              <a:gd name="connsiteX72" fmla="*/ 619450 w 4338217"/>
              <a:gd name="connsiteY72" fmla="*/ 0 h 927064"/>
              <a:gd name="connsiteX73" fmla="*/ 619450 w 4338217"/>
              <a:gd name="connsiteY73" fmla="*/ 37248 h 927064"/>
              <a:gd name="connsiteX74" fmla="*/ 466898 w 4338217"/>
              <a:gd name="connsiteY74" fmla="*/ 37248 h 927064"/>
              <a:gd name="connsiteX75" fmla="*/ 314899 w 4338217"/>
              <a:gd name="connsiteY75" fmla="*/ 0 h 927064"/>
              <a:gd name="connsiteX76" fmla="*/ 317360 w 4338217"/>
              <a:gd name="connsiteY76" fmla="*/ 38122 h 927064"/>
              <a:gd name="connsiteX77" fmla="*/ 184475 w 4338217"/>
              <a:gd name="connsiteY77" fmla="*/ 81163 h 927064"/>
              <a:gd name="connsiteX78" fmla="*/ 164788 w 4338217"/>
              <a:gd name="connsiteY78" fmla="*/ 50419 h 927064"/>
              <a:gd name="connsiteX79" fmla="*/ 314899 w 4338217"/>
              <a:gd name="connsiteY79" fmla="*/ 0 h 92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4338217" h="927064">
                <a:moveTo>
                  <a:pt x="0" y="774502"/>
                </a:moveTo>
                <a:lnTo>
                  <a:pt x="37167" y="774502"/>
                </a:lnTo>
                <a:lnTo>
                  <a:pt x="37167" y="927064"/>
                </a:lnTo>
                <a:lnTo>
                  <a:pt x="0" y="927064"/>
                </a:lnTo>
                <a:close/>
                <a:moveTo>
                  <a:pt x="4300967" y="576756"/>
                </a:moveTo>
                <a:lnTo>
                  <a:pt x="4338217" y="576756"/>
                </a:lnTo>
                <a:lnTo>
                  <a:pt x="4338217" y="729318"/>
                </a:lnTo>
                <a:lnTo>
                  <a:pt x="4300967" y="729318"/>
                </a:lnTo>
                <a:close/>
                <a:moveTo>
                  <a:pt x="0" y="472392"/>
                </a:moveTo>
                <a:lnTo>
                  <a:pt x="37167" y="472392"/>
                </a:lnTo>
                <a:lnTo>
                  <a:pt x="37167" y="624944"/>
                </a:lnTo>
                <a:lnTo>
                  <a:pt x="0" y="624944"/>
                </a:lnTo>
                <a:close/>
                <a:moveTo>
                  <a:pt x="4328010" y="269152"/>
                </a:moveTo>
                <a:cubicBezTo>
                  <a:pt x="4334348" y="294991"/>
                  <a:pt x="4338151" y="322060"/>
                  <a:pt x="4338151" y="349129"/>
                </a:cubicBezTo>
                <a:lnTo>
                  <a:pt x="4338151" y="421724"/>
                </a:lnTo>
                <a:lnTo>
                  <a:pt x="4298854" y="421724"/>
                </a:lnTo>
                <a:lnTo>
                  <a:pt x="4298854" y="349129"/>
                </a:lnTo>
                <a:cubicBezTo>
                  <a:pt x="4298854" y="325751"/>
                  <a:pt x="4296319" y="301143"/>
                  <a:pt x="4289981" y="276535"/>
                </a:cubicBezTo>
                <a:close/>
                <a:moveTo>
                  <a:pt x="49189" y="164788"/>
                </a:moveTo>
                <a:lnTo>
                  <a:pt x="81162" y="186280"/>
                </a:lnTo>
                <a:cubicBezTo>
                  <a:pt x="55338" y="228000"/>
                  <a:pt x="39351" y="273512"/>
                  <a:pt x="35662" y="322817"/>
                </a:cubicBezTo>
                <a:lnTo>
                  <a:pt x="0" y="319024"/>
                </a:lnTo>
                <a:cubicBezTo>
                  <a:pt x="3689" y="264662"/>
                  <a:pt x="22135" y="211565"/>
                  <a:pt x="49189" y="164788"/>
                </a:cubicBezTo>
                <a:close/>
                <a:moveTo>
                  <a:pt x="4128982" y="27463"/>
                </a:moveTo>
                <a:cubicBezTo>
                  <a:pt x="4178229" y="48426"/>
                  <a:pt x="4222551" y="81720"/>
                  <a:pt x="4255793" y="122413"/>
                </a:cubicBezTo>
                <a:lnTo>
                  <a:pt x="4227476" y="147075"/>
                </a:lnTo>
                <a:cubicBezTo>
                  <a:pt x="4196697" y="110082"/>
                  <a:pt x="4158530" y="81720"/>
                  <a:pt x="4114208" y="61990"/>
                </a:cubicBezTo>
                <a:close/>
                <a:moveTo>
                  <a:pt x="3823084" y="0"/>
                </a:moveTo>
                <a:lnTo>
                  <a:pt x="3975636" y="0"/>
                </a:lnTo>
                <a:lnTo>
                  <a:pt x="3975636" y="37248"/>
                </a:lnTo>
                <a:lnTo>
                  <a:pt x="3823084" y="37248"/>
                </a:lnTo>
                <a:close/>
                <a:moveTo>
                  <a:pt x="3515479" y="0"/>
                </a:moveTo>
                <a:lnTo>
                  <a:pt x="3668041" y="0"/>
                </a:lnTo>
                <a:lnTo>
                  <a:pt x="3668041" y="37248"/>
                </a:lnTo>
                <a:lnTo>
                  <a:pt x="3515479" y="37248"/>
                </a:lnTo>
                <a:close/>
                <a:moveTo>
                  <a:pt x="3213366" y="0"/>
                </a:moveTo>
                <a:lnTo>
                  <a:pt x="3365918" y="0"/>
                </a:lnTo>
                <a:lnTo>
                  <a:pt x="3365918" y="37248"/>
                </a:lnTo>
                <a:lnTo>
                  <a:pt x="3213366" y="37248"/>
                </a:lnTo>
                <a:close/>
                <a:moveTo>
                  <a:pt x="2905762" y="0"/>
                </a:moveTo>
                <a:lnTo>
                  <a:pt x="3058314" y="0"/>
                </a:lnTo>
                <a:lnTo>
                  <a:pt x="3058314" y="37248"/>
                </a:lnTo>
                <a:lnTo>
                  <a:pt x="2905762" y="37248"/>
                </a:lnTo>
                <a:close/>
                <a:moveTo>
                  <a:pt x="2603652" y="0"/>
                </a:moveTo>
                <a:lnTo>
                  <a:pt x="2756214" y="0"/>
                </a:lnTo>
                <a:lnTo>
                  <a:pt x="2756214" y="37248"/>
                </a:lnTo>
                <a:lnTo>
                  <a:pt x="2603652" y="37248"/>
                </a:lnTo>
                <a:close/>
                <a:moveTo>
                  <a:pt x="2296047" y="0"/>
                </a:moveTo>
                <a:lnTo>
                  <a:pt x="2448599" y="0"/>
                </a:lnTo>
                <a:lnTo>
                  <a:pt x="2448599" y="37248"/>
                </a:lnTo>
                <a:lnTo>
                  <a:pt x="2296047" y="37248"/>
                </a:lnTo>
                <a:close/>
                <a:moveTo>
                  <a:pt x="1993934" y="0"/>
                </a:moveTo>
                <a:lnTo>
                  <a:pt x="2146496" y="0"/>
                </a:lnTo>
                <a:lnTo>
                  <a:pt x="2146496" y="37248"/>
                </a:lnTo>
                <a:lnTo>
                  <a:pt x="1993934" y="37248"/>
                </a:lnTo>
                <a:close/>
                <a:moveTo>
                  <a:pt x="1686330" y="0"/>
                </a:moveTo>
                <a:lnTo>
                  <a:pt x="1838882" y="0"/>
                </a:lnTo>
                <a:lnTo>
                  <a:pt x="1838882" y="37248"/>
                </a:lnTo>
                <a:lnTo>
                  <a:pt x="1686330" y="37248"/>
                </a:lnTo>
                <a:close/>
                <a:moveTo>
                  <a:pt x="1384220" y="0"/>
                </a:moveTo>
                <a:lnTo>
                  <a:pt x="1536772" y="0"/>
                </a:lnTo>
                <a:lnTo>
                  <a:pt x="1536772" y="37248"/>
                </a:lnTo>
                <a:lnTo>
                  <a:pt x="1384220" y="37248"/>
                </a:lnTo>
                <a:close/>
                <a:moveTo>
                  <a:pt x="1076616" y="0"/>
                </a:moveTo>
                <a:lnTo>
                  <a:pt x="1229178" y="0"/>
                </a:lnTo>
                <a:lnTo>
                  <a:pt x="1229178" y="37248"/>
                </a:lnTo>
                <a:lnTo>
                  <a:pt x="1076616" y="37248"/>
                </a:lnTo>
                <a:close/>
                <a:moveTo>
                  <a:pt x="774502" y="0"/>
                </a:moveTo>
                <a:lnTo>
                  <a:pt x="927054" y="0"/>
                </a:lnTo>
                <a:lnTo>
                  <a:pt x="927054" y="37248"/>
                </a:lnTo>
                <a:lnTo>
                  <a:pt x="774502" y="37248"/>
                </a:lnTo>
                <a:close/>
                <a:moveTo>
                  <a:pt x="466898" y="0"/>
                </a:moveTo>
                <a:lnTo>
                  <a:pt x="619450" y="0"/>
                </a:lnTo>
                <a:lnTo>
                  <a:pt x="619450" y="37248"/>
                </a:lnTo>
                <a:lnTo>
                  <a:pt x="466898" y="37248"/>
                </a:lnTo>
                <a:close/>
                <a:moveTo>
                  <a:pt x="314899" y="0"/>
                </a:moveTo>
                <a:lnTo>
                  <a:pt x="317360" y="38122"/>
                </a:lnTo>
                <a:cubicBezTo>
                  <a:pt x="270604" y="41811"/>
                  <a:pt x="225078" y="56568"/>
                  <a:pt x="184475" y="81163"/>
                </a:cubicBezTo>
                <a:lnTo>
                  <a:pt x="164788" y="50419"/>
                </a:lnTo>
                <a:cubicBezTo>
                  <a:pt x="209083" y="22135"/>
                  <a:pt x="261991" y="4919"/>
                  <a:pt x="314899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/>
          </a:p>
        </p:txBody>
      </p:sp>
      <p:sp>
        <p:nvSpPr>
          <p:cNvPr id="4" name="Freeform: Shape 120">
            <a:extLst>
              <a:ext uri="{FF2B5EF4-FFF2-40B4-BE49-F238E27FC236}">
                <a16:creationId xmlns:a16="http://schemas.microsoft.com/office/drawing/2014/main" id="{BFBF636B-15A1-D2DC-0847-139AA9619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5885" y="9796747"/>
            <a:ext cx="4343629" cy="1234709"/>
          </a:xfrm>
          <a:custGeom>
            <a:avLst/>
            <a:gdLst>
              <a:gd name="connsiteX0" fmla="*/ 3718716 w 4343629"/>
              <a:gd name="connsiteY0" fmla="*/ 1197459 h 1234709"/>
              <a:gd name="connsiteX1" fmla="*/ 3871278 w 4343629"/>
              <a:gd name="connsiteY1" fmla="*/ 1197459 h 1234709"/>
              <a:gd name="connsiteX2" fmla="*/ 3871278 w 4343629"/>
              <a:gd name="connsiteY2" fmla="*/ 1234709 h 1234709"/>
              <a:gd name="connsiteX3" fmla="*/ 3718716 w 4343629"/>
              <a:gd name="connsiteY3" fmla="*/ 1234709 h 1234709"/>
              <a:gd name="connsiteX4" fmla="*/ 3411112 w 4343629"/>
              <a:gd name="connsiteY4" fmla="*/ 1197459 h 1234709"/>
              <a:gd name="connsiteX5" fmla="*/ 3563664 w 4343629"/>
              <a:gd name="connsiteY5" fmla="*/ 1197459 h 1234709"/>
              <a:gd name="connsiteX6" fmla="*/ 3563664 w 4343629"/>
              <a:gd name="connsiteY6" fmla="*/ 1234709 h 1234709"/>
              <a:gd name="connsiteX7" fmla="*/ 3411112 w 4343629"/>
              <a:gd name="connsiteY7" fmla="*/ 1234709 h 1234709"/>
              <a:gd name="connsiteX8" fmla="*/ 3109002 w 4343629"/>
              <a:gd name="connsiteY8" fmla="*/ 1197459 h 1234709"/>
              <a:gd name="connsiteX9" fmla="*/ 3261564 w 4343629"/>
              <a:gd name="connsiteY9" fmla="*/ 1197459 h 1234709"/>
              <a:gd name="connsiteX10" fmla="*/ 3261564 w 4343629"/>
              <a:gd name="connsiteY10" fmla="*/ 1234709 h 1234709"/>
              <a:gd name="connsiteX11" fmla="*/ 3109002 w 4343629"/>
              <a:gd name="connsiteY11" fmla="*/ 1234709 h 1234709"/>
              <a:gd name="connsiteX12" fmla="*/ 2806889 w 4343629"/>
              <a:gd name="connsiteY12" fmla="*/ 1197459 h 1234709"/>
              <a:gd name="connsiteX13" fmla="*/ 2959441 w 4343629"/>
              <a:gd name="connsiteY13" fmla="*/ 1197459 h 1234709"/>
              <a:gd name="connsiteX14" fmla="*/ 2959441 w 4343629"/>
              <a:gd name="connsiteY14" fmla="*/ 1234709 h 1234709"/>
              <a:gd name="connsiteX15" fmla="*/ 2806889 w 4343629"/>
              <a:gd name="connsiteY15" fmla="*/ 1234709 h 1234709"/>
              <a:gd name="connsiteX16" fmla="*/ 2499285 w 4343629"/>
              <a:gd name="connsiteY16" fmla="*/ 1197459 h 1234709"/>
              <a:gd name="connsiteX17" fmla="*/ 2651837 w 4343629"/>
              <a:gd name="connsiteY17" fmla="*/ 1197459 h 1234709"/>
              <a:gd name="connsiteX18" fmla="*/ 2651837 w 4343629"/>
              <a:gd name="connsiteY18" fmla="*/ 1234709 h 1234709"/>
              <a:gd name="connsiteX19" fmla="*/ 2499285 w 4343629"/>
              <a:gd name="connsiteY19" fmla="*/ 1234709 h 1234709"/>
              <a:gd name="connsiteX20" fmla="*/ 2191680 w 4343629"/>
              <a:gd name="connsiteY20" fmla="*/ 1197459 h 1234709"/>
              <a:gd name="connsiteX21" fmla="*/ 2344242 w 4343629"/>
              <a:gd name="connsiteY21" fmla="*/ 1197459 h 1234709"/>
              <a:gd name="connsiteX22" fmla="*/ 2344242 w 4343629"/>
              <a:gd name="connsiteY22" fmla="*/ 1234709 h 1234709"/>
              <a:gd name="connsiteX23" fmla="*/ 2191680 w 4343629"/>
              <a:gd name="connsiteY23" fmla="*/ 1234709 h 1234709"/>
              <a:gd name="connsiteX24" fmla="*/ 1889570 w 4343629"/>
              <a:gd name="connsiteY24" fmla="*/ 1197459 h 1234709"/>
              <a:gd name="connsiteX25" fmla="*/ 2042122 w 4343629"/>
              <a:gd name="connsiteY25" fmla="*/ 1197459 h 1234709"/>
              <a:gd name="connsiteX26" fmla="*/ 2042122 w 4343629"/>
              <a:gd name="connsiteY26" fmla="*/ 1234709 h 1234709"/>
              <a:gd name="connsiteX27" fmla="*/ 1889570 w 4343629"/>
              <a:gd name="connsiteY27" fmla="*/ 1234709 h 1234709"/>
              <a:gd name="connsiteX28" fmla="*/ 1587457 w 4343629"/>
              <a:gd name="connsiteY28" fmla="*/ 1197459 h 1234709"/>
              <a:gd name="connsiteX29" fmla="*/ 1740009 w 4343629"/>
              <a:gd name="connsiteY29" fmla="*/ 1197459 h 1234709"/>
              <a:gd name="connsiteX30" fmla="*/ 1740009 w 4343629"/>
              <a:gd name="connsiteY30" fmla="*/ 1234709 h 1234709"/>
              <a:gd name="connsiteX31" fmla="*/ 1587457 w 4343629"/>
              <a:gd name="connsiteY31" fmla="*/ 1234709 h 1234709"/>
              <a:gd name="connsiteX32" fmla="*/ 1279853 w 4343629"/>
              <a:gd name="connsiteY32" fmla="*/ 1197459 h 1234709"/>
              <a:gd name="connsiteX33" fmla="*/ 1432415 w 4343629"/>
              <a:gd name="connsiteY33" fmla="*/ 1197459 h 1234709"/>
              <a:gd name="connsiteX34" fmla="*/ 1432415 w 4343629"/>
              <a:gd name="connsiteY34" fmla="*/ 1234709 h 1234709"/>
              <a:gd name="connsiteX35" fmla="*/ 1279853 w 4343629"/>
              <a:gd name="connsiteY35" fmla="*/ 1234709 h 1234709"/>
              <a:gd name="connsiteX36" fmla="*/ 977743 w 4343629"/>
              <a:gd name="connsiteY36" fmla="*/ 1197459 h 1234709"/>
              <a:gd name="connsiteX37" fmla="*/ 1130295 w 4343629"/>
              <a:gd name="connsiteY37" fmla="*/ 1197459 h 1234709"/>
              <a:gd name="connsiteX38" fmla="*/ 1130295 w 4343629"/>
              <a:gd name="connsiteY38" fmla="*/ 1234709 h 1234709"/>
              <a:gd name="connsiteX39" fmla="*/ 977743 w 4343629"/>
              <a:gd name="connsiteY39" fmla="*/ 1234709 h 1234709"/>
              <a:gd name="connsiteX40" fmla="*/ 670139 w 4343629"/>
              <a:gd name="connsiteY40" fmla="*/ 1197459 h 1234709"/>
              <a:gd name="connsiteX41" fmla="*/ 822701 w 4343629"/>
              <a:gd name="connsiteY41" fmla="*/ 1197459 h 1234709"/>
              <a:gd name="connsiteX42" fmla="*/ 822701 w 4343629"/>
              <a:gd name="connsiteY42" fmla="*/ 1234709 h 1234709"/>
              <a:gd name="connsiteX43" fmla="*/ 670139 w 4343629"/>
              <a:gd name="connsiteY43" fmla="*/ 1234709 h 1234709"/>
              <a:gd name="connsiteX44" fmla="*/ 368025 w 4343629"/>
              <a:gd name="connsiteY44" fmla="*/ 1197459 h 1234709"/>
              <a:gd name="connsiteX45" fmla="*/ 520577 w 4343629"/>
              <a:gd name="connsiteY45" fmla="*/ 1197459 h 1234709"/>
              <a:gd name="connsiteX46" fmla="*/ 520577 w 4343629"/>
              <a:gd name="connsiteY46" fmla="*/ 1234709 h 1234709"/>
              <a:gd name="connsiteX47" fmla="*/ 368025 w 4343629"/>
              <a:gd name="connsiteY47" fmla="*/ 1234709 h 1234709"/>
              <a:gd name="connsiteX48" fmla="*/ 4158631 w 4343629"/>
              <a:gd name="connsiteY48" fmla="*/ 1148025 h 1234709"/>
              <a:gd name="connsiteX49" fmla="*/ 4178859 w 4343629"/>
              <a:gd name="connsiteY49" fmla="*/ 1179528 h 1234709"/>
              <a:gd name="connsiteX50" fmla="*/ 4024623 w 4343629"/>
              <a:gd name="connsiteY50" fmla="*/ 1229205 h 1234709"/>
              <a:gd name="connsiteX51" fmla="*/ 4020830 w 4343629"/>
              <a:gd name="connsiteY51" fmla="*/ 1191644 h 1234709"/>
              <a:gd name="connsiteX52" fmla="*/ 4158631 w 4343629"/>
              <a:gd name="connsiteY52" fmla="*/ 1148025 h 1234709"/>
              <a:gd name="connsiteX53" fmla="*/ 110710 w 4343629"/>
              <a:gd name="connsiteY53" fmla="*/ 1082109 h 1234709"/>
              <a:gd name="connsiteX54" fmla="*/ 223978 w 4343629"/>
              <a:gd name="connsiteY54" fmla="*/ 1165961 h 1234709"/>
              <a:gd name="connsiteX55" fmla="*/ 207973 w 4343629"/>
              <a:gd name="connsiteY55" fmla="*/ 1201721 h 1234709"/>
              <a:gd name="connsiteX56" fmla="*/ 82393 w 4343629"/>
              <a:gd name="connsiteY56" fmla="*/ 1106771 h 1234709"/>
              <a:gd name="connsiteX57" fmla="*/ 4302526 w 4343629"/>
              <a:gd name="connsiteY57" fmla="*/ 917321 h 1234709"/>
              <a:gd name="connsiteX58" fmla="*/ 4338190 w 4343629"/>
              <a:gd name="connsiteY58" fmla="*/ 921012 h 1234709"/>
              <a:gd name="connsiteX59" fmla="*/ 4288999 w 4343629"/>
              <a:gd name="connsiteY59" fmla="*/ 1069893 h 1234709"/>
              <a:gd name="connsiteX60" fmla="*/ 4257024 w 4343629"/>
              <a:gd name="connsiteY60" fmla="*/ 1050206 h 1234709"/>
              <a:gd name="connsiteX61" fmla="*/ 4302526 w 4343629"/>
              <a:gd name="connsiteY61" fmla="*/ 917321 h 1234709"/>
              <a:gd name="connsiteX62" fmla="*/ 0 w 4343629"/>
              <a:gd name="connsiteY62" fmla="*/ 812954 h 1234709"/>
              <a:gd name="connsiteX63" fmla="*/ 39295 w 4343629"/>
              <a:gd name="connsiteY63" fmla="*/ 812954 h 1234709"/>
              <a:gd name="connsiteX64" fmla="*/ 39295 w 4343629"/>
              <a:gd name="connsiteY64" fmla="*/ 887545 h 1234709"/>
              <a:gd name="connsiteX65" fmla="*/ 48168 w 4343629"/>
              <a:gd name="connsiteY65" fmla="*/ 962137 h 1234709"/>
              <a:gd name="connsiteX66" fmla="*/ 11408 w 4343629"/>
              <a:gd name="connsiteY66" fmla="*/ 970987 h 1234709"/>
              <a:gd name="connsiteX67" fmla="*/ 0 w 4343629"/>
              <a:gd name="connsiteY67" fmla="*/ 887545 h 1234709"/>
              <a:gd name="connsiteX68" fmla="*/ 4306462 w 4343629"/>
              <a:gd name="connsiteY68" fmla="*/ 615208 h 1234709"/>
              <a:gd name="connsiteX69" fmla="*/ 4343629 w 4343629"/>
              <a:gd name="connsiteY69" fmla="*/ 615208 h 1234709"/>
              <a:gd name="connsiteX70" fmla="*/ 4343629 w 4343629"/>
              <a:gd name="connsiteY70" fmla="*/ 767760 h 1234709"/>
              <a:gd name="connsiteX71" fmla="*/ 4306462 w 4343629"/>
              <a:gd name="connsiteY71" fmla="*/ 767760 h 1234709"/>
              <a:gd name="connsiteX72" fmla="*/ 0 w 4343629"/>
              <a:gd name="connsiteY72" fmla="*/ 505350 h 1234709"/>
              <a:gd name="connsiteX73" fmla="*/ 37248 w 4343629"/>
              <a:gd name="connsiteY73" fmla="*/ 505350 h 1234709"/>
              <a:gd name="connsiteX74" fmla="*/ 37248 w 4343629"/>
              <a:gd name="connsiteY74" fmla="*/ 657912 h 1234709"/>
              <a:gd name="connsiteX75" fmla="*/ 0 w 4343629"/>
              <a:gd name="connsiteY75" fmla="*/ 657912 h 1234709"/>
              <a:gd name="connsiteX76" fmla="*/ 4306462 w 4343629"/>
              <a:gd name="connsiteY76" fmla="*/ 307604 h 1234709"/>
              <a:gd name="connsiteX77" fmla="*/ 4343629 w 4343629"/>
              <a:gd name="connsiteY77" fmla="*/ 307604 h 1234709"/>
              <a:gd name="connsiteX78" fmla="*/ 4343629 w 4343629"/>
              <a:gd name="connsiteY78" fmla="*/ 460156 h 1234709"/>
              <a:gd name="connsiteX79" fmla="*/ 4306462 w 4343629"/>
              <a:gd name="connsiteY79" fmla="*/ 460156 h 1234709"/>
              <a:gd name="connsiteX80" fmla="*/ 0 w 4343629"/>
              <a:gd name="connsiteY80" fmla="*/ 203240 h 1234709"/>
              <a:gd name="connsiteX81" fmla="*/ 37248 w 4343629"/>
              <a:gd name="connsiteY81" fmla="*/ 203240 h 1234709"/>
              <a:gd name="connsiteX82" fmla="*/ 37248 w 4343629"/>
              <a:gd name="connsiteY82" fmla="*/ 355792 h 1234709"/>
              <a:gd name="connsiteX83" fmla="*/ 0 w 4343629"/>
              <a:gd name="connsiteY83" fmla="*/ 355792 h 1234709"/>
              <a:gd name="connsiteX84" fmla="*/ 4306462 w 4343629"/>
              <a:gd name="connsiteY84" fmla="*/ 0 h 1234709"/>
              <a:gd name="connsiteX85" fmla="*/ 4343629 w 4343629"/>
              <a:gd name="connsiteY85" fmla="*/ 0 h 1234709"/>
              <a:gd name="connsiteX86" fmla="*/ 4343629 w 4343629"/>
              <a:gd name="connsiteY86" fmla="*/ 152562 h 1234709"/>
              <a:gd name="connsiteX87" fmla="*/ 4306462 w 4343629"/>
              <a:gd name="connsiteY87" fmla="*/ 152562 h 1234709"/>
              <a:gd name="connsiteX88" fmla="*/ 0 w 4343629"/>
              <a:gd name="connsiteY88" fmla="*/ 0 h 1234709"/>
              <a:gd name="connsiteX89" fmla="*/ 37248 w 4343629"/>
              <a:gd name="connsiteY89" fmla="*/ 0 h 1234709"/>
              <a:gd name="connsiteX90" fmla="*/ 37248 w 4343629"/>
              <a:gd name="connsiteY90" fmla="*/ 48137 h 1234709"/>
              <a:gd name="connsiteX91" fmla="*/ 0 w 4343629"/>
              <a:gd name="connsiteY91" fmla="*/ 48137 h 1234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4343629" h="1234709">
                <a:moveTo>
                  <a:pt x="3718716" y="1197459"/>
                </a:moveTo>
                <a:lnTo>
                  <a:pt x="3871278" y="1197459"/>
                </a:lnTo>
                <a:lnTo>
                  <a:pt x="3871278" y="1234709"/>
                </a:lnTo>
                <a:lnTo>
                  <a:pt x="3718716" y="1234709"/>
                </a:lnTo>
                <a:close/>
                <a:moveTo>
                  <a:pt x="3411112" y="1197459"/>
                </a:moveTo>
                <a:lnTo>
                  <a:pt x="3563664" y="1197459"/>
                </a:lnTo>
                <a:lnTo>
                  <a:pt x="3563664" y="1234709"/>
                </a:lnTo>
                <a:lnTo>
                  <a:pt x="3411112" y="1234709"/>
                </a:lnTo>
                <a:close/>
                <a:moveTo>
                  <a:pt x="3109002" y="1197459"/>
                </a:moveTo>
                <a:lnTo>
                  <a:pt x="3261564" y="1197459"/>
                </a:lnTo>
                <a:lnTo>
                  <a:pt x="3261564" y="1234709"/>
                </a:lnTo>
                <a:lnTo>
                  <a:pt x="3109002" y="1234709"/>
                </a:lnTo>
                <a:close/>
                <a:moveTo>
                  <a:pt x="2806889" y="1197459"/>
                </a:moveTo>
                <a:lnTo>
                  <a:pt x="2959441" y="1197459"/>
                </a:lnTo>
                <a:lnTo>
                  <a:pt x="2959441" y="1234709"/>
                </a:lnTo>
                <a:lnTo>
                  <a:pt x="2806889" y="1234709"/>
                </a:lnTo>
                <a:close/>
                <a:moveTo>
                  <a:pt x="2499285" y="1197459"/>
                </a:moveTo>
                <a:lnTo>
                  <a:pt x="2651837" y="1197459"/>
                </a:lnTo>
                <a:lnTo>
                  <a:pt x="2651837" y="1234709"/>
                </a:lnTo>
                <a:lnTo>
                  <a:pt x="2499285" y="1234709"/>
                </a:lnTo>
                <a:close/>
                <a:moveTo>
                  <a:pt x="2191680" y="1197459"/>
                </a:moveTo>
                <a:lnTo>
                  <a:pt x="2344242" y="1197459"/>
                </a:lnTo>
                <a:lnTo>
                  <a:pt x="2344242" y="1234709"/>
                </a:lnTo>
                <a:lnTo>
                  <a:pt x="2191680" y="1234709"/>
                </a:lnTo>
                <a:close/>
                <a:moveTo>
                  <a:pt x="1889570" y="1197459"/>
                </a:moveTo>
                <a:lnTo>
                  <a:pt x="2042122" y="1197459"/>
                </a:lnTo>
                <a:lnTo>
                  <a:pt x="2042122" y="1234709"/>
                </a:lnTo>
                <a:lnTo>
                  <a:pt x="1889570" y="1234709"/>
                </a:lnTo>
                <a:close/>
                <a:moveTo>
                  <a:pt x="1587457" y="1197459"/>
                </a:moveTo>
                <a:lnTo>
                  <a:pt x="1740009" y="1197459"/>
                </a:lnTo>
                <a:lnTo>
                  <a:pt x="1740009" y="1234709"/>
                </a:lnTo>
                <a:lnTo>
                  <a:pt x="1587457" y="1234709"/>
                </a:lnTo>
                <a:close/>
                <a:moveTo>
                  <a:pt x="1279853" y="1197459"/>
                </a:moveTo>
                <a:lnTo>
                  <a:pt x="1432415" y="1197459"/>
                </a:lnTo>
                <a:lnTo>
                  <a:pt x="1432415" y="1234709"/>
                </a:lnTo>
                <a:lnTo>
                  <a:pt x="1279853" y="1234709"/>
                </a:lnTo>
                <a:close/>
                <a:moveTo>
                  <a:pt x="977743" y="1197459"/>
                </a:moveTo>
                <a:lnTo>
                  <a:pt x="1130295" y="1197459"/>
                </a:lnTo>
                <a:lnTo>
                  <a:pt x="1130295" y="1234709"/>
                </a:lnTo>
                <a:lnTo>
                  <a:pt x="977743" y="1234709"/>
                </a:lnTo>
                <a:close/>
                <a:moveTo>
                  <a:pt x="670139" y="1197459"/>
                </a:moveTo>
                <a:lnTo>
                  <a:pt x="822701" y="1197459"/>
                </a:lnTo>
                <a:lnTo>
                  <a:pt x="822701" y="1234709"/>
                </a:lnTo>
                <a:lnTo>
                  <a:pt x="670139" y="1234709"/>
                </a:lnTo>
                <a:close/>
                <a:moveTo>
                  <a:pt x="368025" y="1197459"/>
                </a:moveTo>
                <a:lnTo>
                  <a:pt x="520577" y="1197459"/>
                </a:lnTo>
                <a:lnTo>
                  <a:pt x="520577" y="1234709"/>
                </a:lnTo>
                <a:lnTo>
                  <a:pt x="368025" y="1234709"/>
                </a:lnTo>
                <a:close/>
                <a:moveTo>
                  <a:pt x="4158631" y="1148025"/>
                </a:moveTo>
                <a:lnTo>
                  <a:pt x="4178859" y="1179528"/>
                </a:lnTo>
                <a:cubicBezTo>
                  <a:pt x="4132082" y="1207396"/>
                  <a:pt x="4078985" y="1224359"/>
                  <a:pt x="4024623" y="1229205"/>
                </a:cubicBezTo>
                <a:lnTo>
                  <a:pt x="4020830" y="1191644"/>
                </a:lnTo>
                <a:cubicBezTo>
                  <a:pt x="4070135" y="1186798"/>
                  <a:pt x="4116911" y="1173470"/>
                  <a:pt x="4158631" y="1148025"/>
                </a:cubicBezTo>
                <a:close/>
                <a:moveTo>
                  <a:pt x="110710" y="1082109"/>
                </a:moveTo>
                <a:cubicBezTo>
                  <a:pt x="140258" y="1117869"/>
                  <a:pt x="179656" y="1147464"/>
                  <a:pt x="223978" y="1165961"/>
                </a:cubicBezTo>
                <a:lnTo>
                  <a:pt x="207973" y="1201721"/>
                </a:lnTo>
                <a:cubicBezTo>
                  <a:pt x="159957" y="1179525"/>
                  <a:pt x="115635" y="1147464"/>
                  <a:pt x="82393" y="1106771"/>
                </a:cubicBezTo>
                <a:close/>
                <a:moveTo>
                  <a:pt x="4302526" y="917321"/>
                </a:moveTo>
                <a:lnTo>
                  <a:pt x="4338190" y="921012"/>
                </a:lnTo>
                <a:cubicBezTo>
                  <a:pt x="4334501" y="972690"/>
                  <a:pt x="4317284" y="1025598"/>
                  <a:pt x="4288999" y="1069893"/>
                </a:cubicBezTo>
                <a:lnTo>
                  <a:pt x="4257024" y="1050206"/>
                </a:lnTo>
                <a:cubicBezTo>
                  <a:pt x="4282850" y="1009602"/>
                  <a:pt x="4297607" y="964077"/>
                  <a:pt x="4302526" y="917321"/>
                </a:cubicBezTo>
                <a:close/>
                <a:moveTo>
                  <a:pt x="0" y="812954"/>
                </a:moveTo>
                <a:lnTo>
                  <a:pt x="39295" y="812954"/>
                </a:lnTo>
                <a:lnTo>
                  <a:pt x="39295" y="887545"/>
                </a:lnTo>
                <a:cubicBezTo>
                  <a:pt x="39295" y="912831"/>
                  <a:pt x="41830" y="938116"/>
                  <a:pt x="48168" y="962137"/>
                </a:cubicBezTo>
                <a:lnTo>
                  <a:pt x="11408" y="970987"/>
                </a:lnTo>
                <a:cubicBezTo>
                  <a:pt x="5071" y="944437"/>
                  <a:pt x="0" y="916623"/>
                  <a:pt x="0" y="887545"/>
                </a:cubicBezTo>
                <a:close/>
                <a:moveTo>
                  <a:pt x="4306462" y="615208"/>
                </a:moveTo>
                <a:lnTo>
                  <a:pt x="4343629" y="615208"/>
                </a:lnTo>
                <a:lnTo>
                  <a:pt x="4343629" y="767760"/>
                </a:lnTo>
                <a:lnTo>
                  <a:pt x="4306462" y="767760"/>
                </a:lnTo>
                <a:close/>
                <a:moveTo>
                  <a:pt x="0" y="505350"/>
                </a:moveTo>
                <a:lnTo>
                  <a:pt x="37248" y="505350"/>
                </a:lnTo>
                <a:lnTo>
                  <a:pt x="37248" y="657912"/>
                </a:lnTo>
                <a:lnTo>
                  <a:pt x="0" y="657912"/>
                </a:lnTo>
                <a:close/>
                <a:moveTo>
                  <a:pt x="4306462" y="307604"/>
                </a:moveTo>
                <a:lnTo>
                  <a:pt x="4343629" y="307604"/>
                </a:lnTo>
                <a:lnTo>
                  <a:pt x="4343629" y="460156"/>
                </a:lnTo>
                <a:lnTo>
                  <a:pt x="4306462" y="460156"/>
                </a:lnTo>
                <a:close/>
                <a:moveTo>
                  <a:pt x="0" y="203240"/>
                </a:moveTo>
                <a:lnTo>
                  <a:pt x="37248" y="203240"/>
                </a:lnTo>
                <a:lnTo>
                  <a:pt x="37248" y="355792"/>
                </a:lnTo>
                <a:lnTo>
                  <a:pt x="0" y="355792"/>
                </a:lnTo>
                <a:close/>
                <a:moveTo>
                  <a:pt x="4306462" y="0"/>
                </a:moveTo>
                <a:lnTo>
                  <a:pt x="4343629" y="0"/>
                </a:lnTo>
                <a:lnTo>
                  <a:pt x="4343629" y="152562"/>
                </a:lnTo>
                <a:lnTo>
                  <a:pt x="4306462" y="152562"/>
                </a:lnTo>
                <a:close/>
                <a:moveTo>
                  <a:pt x="0" y="0"/>
                </a:moveTo>
                <a:lnTo>
                  <a:pt x="37248" y="0"/>
                </a:lnTo>
                <a:lnTo>
                  <a:pt x="37248" y="48137"/>
                </a:lnTo>
                <a:lnTo>
                  <a:pt x="0" y="4813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DD958CC9-8804-348A-22DF-A4D3BF3F2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9424" y="9796747"/>
            <a:ext cx="38449" cy="1213940"/>
          </a:xfrm>
          <a:custGeom>
            <a:avLst/>
            <a:gdLst>
              <a:gd name="T0" fmla="*/ 31 w 32"/>
              <a:gd name="T1" fmla="*/ 974 h 975"/>
              <a:gd name="T2" fmla="*/ 0 w 32"/>
              <a:gd name="T3" fmla="*/ 974 h 975"/>
              <a:gd name="T4" fmla="*/ 0 w 32"/>
              <a:gd name="T5" fmla="*/ 0 h 975"/>
              <a:gd name="T6" fmla="*/ 31 w 32"/>
              <a:gd name="T7" fmla="*/ 0 h 975"/>
              <a:gd name="T8" fmla="*/ 31 w 32"/>
              <a:gd name="T9" fmla="*/ 974 h 9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" h="975">
                <a:moveTo>
                  <a:pt x="31" y="974"/>
                </a:moveTo>
                <a:lnTo>
                  <a:pt x="0" y="974"/>
                </a:lnTo>
                <a:lnTo>
                  <a:pt x="0" y="0"/>
                </a:lnTo>
                <a:lnTo>
                  <a:pt x="31" y="0"/>
                </a:lnTo>
                <a:lnTo>
                  <a:pt x="31" y="974"/>
                </a:lnTo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05A30641-76A6-1FB8-DC41-6D5E0061D2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1678" y="10790970"/>
            <a:ext cx="439435" cy="439435"/>
          </a:xfrm>
          <a:custGeom>
            <a:avLst/>
            <a:gdLst>
              <a:gd name="T0" fmla="*/ 353 w 354"/>
              <a:gd name="T1" fmla="*/ 177 h 354"/>
              <a:gd name="T2" fmla="*/ 353 w 354"/>
              <a:gd name="T3" fmla="*/ 177 h 354"/>
              <a:gd name="T4" fmla="*/ 176 w 354"/>
              <a:gd name="T5" fmla="*/ 353 h 354"/>
              <a:gd name="T6" fmla="*/ 176 w 354"/>
              <a:gd name="T7" fmla="*/ 353 h 354"/>
              <a:gd name="T8" fmla="*/ 0 w 354"/>
              <a:gd name="T9" fmla="*/ 177 h 354"/>
              <a:gd name="T10" fmla="*/ 0 w 354"/>
              <a:gd name="T11" fmla="*/ 177 h 354"/>
              <a:gd name="T12" fmla="*/ 176 w 354"/>
              <a:gd name="T13" fmla="*/ 0 h 354"/>
              <a:gd name="T14" fmla="*/ 176 w 354"/>
              <a:gd name="T15" fmla="*/ 0 h 354"/>
              <a:gd name="T16" fmla="*/ 353 w 354"/>
              <a:gd name="T17" fmla="*/ 177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54" h="354">
                <a:moveTo>
                  <a:pt x="353" y="177"/>
                </a:moveTo>
                <a:lnTo>
                  <a:pt x="353" y="177"/>
                </a:lnTo>
                <a:cubicBezTo>
                  <a:pt x="353" y="274"/>
                  <a:pt x="274" y="353"/>
                  <a:pt x="176" y="353"/>
                </a:cubicBezTo>
                <a:lnTo>
                  <a:pt x="176" y="353"/>
                </a:lnTo>
                <a:cubicBezTo>
                  <a:pt x="79" y="353"/>
                  <a:pt x="0" y="274"/>
                  <a:pt x="0" y="177"/>
                </a:cubicBezTo>
                <a:lnTo>
                  <a:pt x="0" y="177"/>
                </a:lnTo>
                <a:cubicBezTo>
                  <a:pt x="0" y="79"/>
                  <a:pt x="79" y="0"/>
                  <a:pt x="176" y="0"/>
                </a:cubicBezTo>
                <a:lnTo>
                  <a:pt x="176" y="0"/>
                </a:lnTo>
                <a:cubicBezTo>
                  <a:pt x="274" y="0"/>
                  <a:pt x="353" y="79"/>
                  <a:pt x="353" y="177"/>
                </a:cubicBezTo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60DCA8D0-C296-050A-8CD6-B09766B15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4994" y="5550709"/>
            <a:ext cx="3482521" cy="4251532"/>
          </a:xfrm>
          <a:custGeom>
            <a:avLst/>
            <a:gdLst>
              <a:gd name="T0" fmla="*/ 2752 w 2794"/>
              <a:gd name="T1" fmla="*/ 3089 h 3411"/>
              <a:gd name="T2" fmla="*/ 2752 w 2794"/>
              <a:gd name="T3" fmla="*/ 3089 h 3411"/>
              <a:gd name="T4" fmla="*/ 2471 w 2794"/>
              <a:gd name="T5" fmla="*/ 3370 h 3411"/>
              <a:gd name="T6" fmla="*/ 321 w 2794"/>
              <a:gd name="T7" fmla="*/ 3370 h 3411"/>
              <a:gd name="T8" fmla="*/ 321 w 2794"/>
              <a:gd name="T9" fmla="*/ 3370 h 3411"/>
              <a:gd name="T10" fmla="*/ 41 w 2794"/>
              <a:gd name="T11" fmla="*/ 3089 h 3411"/>
              <a:gd name="T12" fmla="*/ 41 w 2794"/>
              <a:gd name="T13" fmla="*/ 935 h 3411"/>
              <a:gd name="T14" fmla="*/ 2752 w 2794"/>
              <a:gd name="T15" fmla="*/ 935 h 3411"/>
              <a:gd name="T16" fmla="*/ 2752 w 2794"/>
              <a:gd name="T17" fmla="*/ 3089 h 3411"/>
              <a:gd name="T18" fmla="*/ 2471 w 2794"/>
              <a:gd name="T19" fmla="*/ 0 h 3411"/>
              <a:gd name="T20" fmla="*/ 1725 w 2794"/>
              <a:gd name="T21" fmla="*/ 0 h 3411"/>
              <a:gd name="T22" fmla="*/ 1725 w 2794"/>
              <a:gd name="T23" fmla="*/ 0 h 3411"/>
              <a:gd name="T24" fmla="*/ 1396 w 2794"/>
              <a:gd name="T25" fmla="*/ 239 h 3411"/>
              <a:gd name="T26" fmla="*/ 1396 w 2794"/>
              <a:gd name="T27" fmla="*/ 239 h 3411"/>
              <a:gd name="T28" fmla="*/ 1067 w 2794"/>
              <a:gd name="T29" fmla="*/ 0 h 3411"/>
              <a:gd name="T30" fmla="*/ 321 w 2794"/>
              <a:gd name="T31" fmla="*/ 0 h 3411"/>
              <a:gd name="T32" fmla="*/ 321 w 2794"/>
              <a:gd name="T33" fmla="*/ 0 h 3411"/>
              <a:gd name="T34" fmla="*/ 0 w 2794"/>
              <a:gd name="T35" fmla="*/ 321 h 3411"/>
              <a:gd name="T36" fmla="*/ 0 w 2794"/>
              <a:gd name="T37" fmla="*/ 3089 h 3411"/>
              <a:gd name="T38" fmla="*/ 0 w 2794"/>
              <a:gd name="T39" fmla="*/ 3089 h 3411"/>
              <a:gd name="T40" fmla="*/ 321 w 2794"/>
              <a:gd name="T41" fmla="*/ 3410 h 3411"/>
              <a:gd name="T42" fmla="*/ 2471 w 2794"/>
              <a:gd name="T43" fmla="*/ 3410 h 3411"/>
              <a:gd name="T44" fmla="*/ 2471 w 2794"/>
              <a:gd name="T45" fmla="*/ 3410 h 3411"/>
              <a:gd name="T46" fmla="*/ 2793 w 2794"/>
              <a:gd name="T47" fmla="*/ 3089 h 3411"/>
              <a:gd name="T48" fmla="*/ 2793 w 2794"/>
              <a:gd name="T49" fmla="*/ 321 h 3411"/>
              <a:gd name="T50" fmla="*/ 2793 w 2794"/>
              <a:gd name="T51" fmla="*/ 321 h 3411"/>
              <a:gd name="T52" fmla="*/ 2471 w 2794"/>
              <a:gd name="T53" fmla="*/ 0 h 3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794" h="3411">
                <a:moveTo>
                  <a:pt x="2752" y="3089"/>
                </a:moveTo>
                <a:lnTo>
                  <a:pt x="2752" y="3089"/>
                </a:lnTo>
                <a:cubicBezTo>
                  <a:pt x="2752" y="3244"/>
                  <a:pt x="2626" y="3370"/>
                  <a:pt x="2471" y="3370"/>
                </a:cubicBezTo>
                <a:lnTo>
                  <a:pt x="321" y="3370"/>
                </a:lnTo>
                <a:lnTo>
                  <a:pt x="321" y="3370"/>
                </a:lnTo>
                <a:cubicBezTo>
                  <a:pt x="167" y="3370"/>
                  <a:pt x="41" y="3244"/>
                  <a:pt x="41" y="3089"/>
                </a:cubicBezTo>
                <a:lnTo>
                  <a:pt x="41" y="935"/>
                </a:lnTo>
                <a:lnTo>
                  <a:pt x="2752" y="935"/>
                </a:lnTo>
                <a:lnTo>
                  <a:pt x="2752" y="3089"/>
                </a:lnTo>
                <a:close/>
                <a:moveTo>
                  <a:pt x="2471" y="0"/>
                </a:moveTo>
                <a:lnTo>
                  <a:pt x="1725" y="0"/>
                </a:lnTo>
                <a:lnTo>
                  <a:pt x="1725" y="0"/>
                </a:lnTo>
                <a:cubicBezTo>
                  <a:pt x="1680" y="139"/>
                  <a:pt x="1550" y="239"/>
                  <a:pt x="1396" y="239"/>
                </a:cubicBezTo>
                <a:lnTo>
                  <a:pt x="1396" y="239"/>
                </a:lnTo>
                <a:cubicBezTo>
                  <a:pt x="1242" y="239"/>
                  <a:pt x="1112" y="139"/>
                  <a:pt x="1067" y="0"/>
                </a:cubicBezTo>
                <a:lnTo>
                  <a:pt x="321" y="0"/>
                </a:lnTo>
                <a:lnTo>
                  <a:pt x="321" y="0"/>
                </a:lnTo>
                <a:cubicBezTo>
                  <a:pt x="144" y="0"/>
                  <a:pt x="0" y="145"/>
                  <a:pt x="0" y="321"/>
                </a:cubicBezTo>
                <a:lnTo>
                  <a:pt x="0" y="3089"/>
                </a:lnTo>
                <a:lnTo>
                  <a:pt x="0" y="3089"/>
                </a:lnTo>
                <a:cubicBezTo>
                  <a:pt x="0" y="3266"/>
                  <a:pt x="144" y="3410"/>
                  <a:pt x="321" y="3410"/>
                </a:cubicBezTo>
                <a:lnTo>
                  <a:pt x="2471" y="3410"/>
                </a:lnTo>
                <a:lnTo>
                  <a:pt x="2471" y="3410"/>
                </a:lnTo>
                <a:cubicBezTo>
                  <a:pt x="2648" y="3410"/>
                  <a:pt x="2793" y="3266"/>
                  <a:pt x="2793" y="3089"/>
                </a:cubicBezTo>
                <a:lnTo>
                  <a:pt x="2793" y="321"/>
                </a:lnTo>
                <a:lnTo>
                  <a:pt x="2793" y="321"/>
                </a:lnTo>
                <a:cubicBezTo>
                  <a:pt x="2793" y="145"/>
                  <a:pt x="2648" y="0"/>
                  <a:pt x="24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E7F52BA6-9B3B-69A4-19F9-103922EE6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54027" y="5550709"/>
            <a:ext cx="3482521" cy="4251532"/>
          </a:xfrm>
          <a:custGeom>
            <a:avLst/>
            <a:gdLst>
              <a:gd name="T0" fmla="*/ 2752 w 2794"/>
              <a:gd name="T1" fmla="*/ 3089 h 3411"/>
              <a:gd name="T2" fmla="*/ 2752 w 2794"/>
              <a:gd name="T3" fmla="*/ 3089 h 3411"/>
              <a:gd name="T4" fmla="*/ 2472 w 2794"/>
              <a:gd name="T5" fmla="*/ 3370 h 3411"/>
              <a:gd name="T6" fmla="*/ 322 w 2794"/>
              <a:gd name="T7" fmla="*/ 3370 h 3411"/>
              <a:gd name="T8" fmla="*/ 322 w 2794"/>
              <a:gd name="T9" fmla="*/ 3370 h 3411"/>
              <a:gd name="T10" fmla="*/ 41 w 2794"/>
              <a:gd name="T11" fmla="*/ 3089 h 3411"/>
              <a:gd name="T12" fmla="*/ 41 w 2794"/>
              <a:gd name="T13" fmla="*/ 935 h 3411"/>
              <a:gd name="T14" fmla="*/ 2752 w 2794"/>
              <a:gd name="T15" fmla="*/ 935 h 3411"/>
              <a:gd name="T16" fmla="*/ 2752 w 2794"/>
              <a:gd name="T17" fmla="*/ 3089 h 3411"/>
              <a:gd name="T18" fmla="*/ 2472 w 2794"/>
              <a:gd name="T19" fmla="*/ 0 h 3411"/>
              <a:gd name="T20" fmla="*/ 1726 w 2794"/>
              <a:gd name="T21" fmla="*/ 0 h 3411"/>
              <a:gd name="T22" fmla="*/ 1726 w 2794"/>
              <a:gd name="T23" fmla="*/ 0 h 3411"/>
              <a:gd name="T24" fmla="*/ 1397 w 2794"/>
              <a:gd name="T25" fmla="*/ 239 h 3411"/>
              <a:gd name="T26" fmla="*/ 1397 w 2794"/>
              <a:gd name="T27" fmla="*/ 239 h 3411"/>
              <a:gd name="T28" fmla="*/ 1067 w 2794"/>
              <a:gd name="T29" fmla="*/ 0 h 3411"/>
              <a:gd name="T30" fmla="*/ 322 w 2794"/>
              <a:gd name="T31" fmla="*/ 0 h 3411"/>
              <a:gd name="T32" fmla="*/ 322 w 2794"/>
              <a:gd name="T33" fmla="*/ 0 h 3411"/>
              <a:gd name="T34" fmla="*/ 0 w 2794"/>
              <a:gd name="T35" fmla="*/ 321 h 3411"/>
              <a:gd name="T36" fmla="*/ 0 w 2794"/>
              <a:gd name="T37" fmla="*/ 3089 h 3411"/>
              <a:gd name="T38" fmla="*/ 0 w 2794"/>
              <a:gd name="T39" fmla="*/ 3089 h 3411"/>
              <a:gd name="T40" fmla="*/ 322 w 2794"/>
              <a:gd name="T41" fmla="*/ 3410 h 3411"/>
              <a:gd name="T42" fmla="*/ 2472 w 2794"/>
              <a:gd name="T43" fmla="*/ 3410 h 3411"/>
              <a:gd name="T44" fmla="*/ 2472 w 2794"/>
              <a:gd name="T45" fmla="*/ 3410 h 3411"/>
              <a:gd name="T46" fmla="*/ 2793 w 2794"/>
              <a:gd name="T47" fmla="*/ 3089 h 3411"/>
              <a:gd name="T48" fmla="*/ 2793 w 2794"/>
              <a:gd name="T49" fmla="*/ 321 h 3411"/>
              <a:gd name="T50" fmla="*/ 2793 w 2794"/>
              <a:gd name="T51" fmla="*/ 321 h 3411"/>
              <a:gd name="T52" fmla="*/ 2472 w 2794"/>
              <a:gd name="T53" fmla="*/ 0 h 3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794" h="3411">
                <a:moveTo>
                  <a:pt x="2752" y="3089"/>
                </a:moveTo>
                <a:lnTo>
                  <a:pt x="2752" y="3089"/>
                </a:lnTo>
                <a:cubicBezTo>
                  <a:pt x="2752" y="3244"/>
                  <a:pt x="2626" y="3370"/>
                  <a:pt x="2472" y="3370"/>
                </a:cubicBezTo>
                <a:lnTo>
                  <a:pt x="322" y="3370"/>
                </a:lnTo>
                <a:lnTo>
                  <a:pt x="322" y="3370"/>
                </a:lnTo>
                <a:cubicBezTo>
                  <a:pt x="167" y="3370"/>
                  <a:pt x="41" y="3244"/>
                  <a:pt x="41" y="3089"/>
                </a:cubicBezTo>
                <a:lnTo>
                  <a:pt x="41" y="935"/>
                </a:lnTo>
                <a:lnTo>
                  <a:pt x="2752" y="935"/>
                </a:lnTo>
                <a:lnTo>
                  <a:pt x="2752" y="3089"/>
                </a:lnTo>
                <a:close/>
                <a:moveTo>
                  <a:pt x="2472" y="0"/>
                </a:moveTo>
                <a:lnTo>
                  <a:pt x="1726" y="0"/>
                </a:lnTo>
                <a:lnTo>
                  <a:pt x="1726" y="0"/>
                </a:lnTo>
                <a:cubicBezTo>
                  <a:pt x="1681" y="139"/>
                  <a:pt x="1551" y="239"/>
                  <a:pt x="1397" y="239"/>
                </a:cubicBezTo>
                <a:lnTo>
                  <a:pt x="1397" y="239"/>
                </a:lnTo>
                <a:cubicBezTo>
                  <a:pt x="1243" y="239"/>
                  <a:pt x="1113" y="139"/>
                  <a:pt x="1067" y="0"/>
                </a:cubicBezTo>
                <a:lnTo>
                  <a:pt x="322" y="0"/>
                </a:lnTo>
                <a:lnTo>
                  <a:pt x="322" y="0"/>
                </a:lnTo>
                <a:cubicBezTo>
                  <a:pt x="145" y="0"/>
                  <a:pt x="0" y="145"/>
                  <a:pt x="0" y="321"/>
                </a:cubicBezTo>
                <a:lnTo>
                  <a:pt x="0" y="3089"/>
                </a:lnTo>
                <a:lnTo>
                  <a:pt x="0" y="3089"/>
                </a:lnTo>
                <a:cubicBezTo>
                  <a:pt x="0" y="3266"/>
                  <a:pt x="145" y="3410"/>
                  <a:pt x="322" y="3410"/>
                </a:cubicBezTo>
                <a:lnTo>
                  <a:pt x="2472" y="3410"/>
                </a:lnTo>
                <a:lnTo>
                  <a:pt x="2472" y="3410"/>
                </a:lnTo>
                <a:cubicBezTo>
                  <a:pt x="2649" y="3410"/>
                  <a:pt x="2793" y="3266"/>
                  <a:pt x="2793" y="3089"/>
                </a:cubicBezTo>
                <a:lnTo>
                  <a:pt x="2793" y="321"/>
                </a:lnTo>
                <a:lnTo>
                  <a:pt x="2793" y="321"/>
                </a:lnTo>
                <a:cubicBezTo>
                  <a:pt x="2793" y="145"/>
                  <a:pt x="2649" y="0"/>
                  <a:pt x="2472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7F29423F-CED8-2663-007E-E10F04273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10781" y="5039865"/>
            <a:ext cx="763520" cy="763520"/>
          </a:xfrm>
          <a:custGeom>
            <a:avLst/>
            <a:gdLst>
              <a:gd name="T0" fmla="*/ 306 w 612"/>
              <a:gd name="T1" fmla="*/ 0 h 611"/>
              <a:gd name="T2" fmla="*/ 306 w 612"/>
              <a:gd name="T3" fmla="*/ 0 h 611"/>
              <a:gd name="T4" fmla="*/ 0 w 612"/>
              <a:gd name="T5" fmla="*/ 305 h 611"/>
              <a:gd name="T6" fmla="*/ 0 w 612"/>
              <a:gd name="T7" fmla="*/ 305 h 611"/>
              <a:gd name="T8" fmla="*/ 306 w 612"/>
              <a:gd name="T9" fmla="*/ 610 h 611"/>
              <a:gd name="T10" fmla="*/ 306 w 612"/>
              <a:gd name="T11" fmla="*/ 610 h 611"/>
              <a:gd name="T12" fmla="*/ 611 w 612"/>
              <a:gd name="T13" fmla="*/ 305 h 611"/>
              <a:gd name="T14" fmla="*/ 611 w 612"/>
              <a:gd name="T15" fmla="*/ 305 h 611"/>
              <a:gd name="T16" fmla="*/ 306 w 612"/>
              <a:gd name="T17" fmla="*/ 0 h 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2" h="611">
                <a:moveTo>
                  <a:pt x="306" y="0"/>
                </a:moveTo>
                <a:lnTo>
                  <a:pt x="306" y="0"/>
                </a:lnTo>
                <a:cubicBezTo>
                  <a:pt x="137" y="0"/>
                  <a:pt x="0" y="136"/>
                  <a:pt x="0" y="305"/>
                </a:cubicBezTo>
                <a:lnTo>
                  <a:pt x="0" y="305"/>
                </a:lnTo>
                <a:cubicBezTo>
                  <a:pt x="0" y="474"/>
                  <a:pt x="137" y="610"/>
                  <a:pt x="306" y="610"/>
                </a:cubicBezTo>
                <a:lnTo>
                  <a:pt x="306" y="610"/>
                </a:lnTo>
                <a:cubicBezTo>
                  <a:pt x="474" y="610"/>
                  <a:pt x="611" y="474"/>
                  <a:pt x="611" y="305"/>
                </a:cubicBezTo>
                <a:lnTo>
                  <a:pt x="611" y="305"/>
                </a:lnTo>
                <a:cubicBezTo>
                  <a:pt x="611" y="136"/>
                  <a:pt x="474" y="0"/>
                  <a:pt x="306" y="0"/>
                </a:cubicBezTo>
              </a:path>
            </a:pathLst>
          </a:custGeom>
          <a:solidFill>
            <a:srgbClr val="D9D9D9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Freeform 14">
            <a:extLst>
              <a:ext uri="{FF2B5EF4-FFF2-40B4-BE49-F238E27FC236}">
                <a16:creationId xmlns:a16="http://schemas.microsoft.com/office/drawing/2014/main" id="{3C19FC0B-0BA0-7BFB-DA67-A5773B579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6595" y="5550709"/>
            <a:ext cx="3477030" cy="4251532"/>
          </a:xfrm>
          <a:custGeom>
            <a:avLst/>
            <a:gdLst>
              <a:gd name="T0" fmla="*/ 2751 w 2793"/>
              <a:gd name="T1" fmla="*/ 3089 h 3411"/>
              <a:gd name="T2" fmla="*/ 2751 w 2793"/>
              <a:gd name="T3" fmla="*/ 3089 h 3411"/>
              <a:gd name="T4" fmla="*/ 2471 w 2793"/>
              <a:gd name="T5" fmla="*/ 3370 h 3411"/>
              <a:gd name="T6" fmla="*/ 321 w 2793"/>
              <a:gd name="T7" fmla="*/ 3370 h 3411"/>
              <a:gd name="T8" fmla="*/ 321 w 2793"/>
              <a:gd name="T9" fmla="*/ 3370 h 3411"/>
              <a:gd name="T10" fmla="*/ 41 w 2793"/>
              <a:gd name="T11" fmla="*/ 3089 h 3411"/>
              <a:gd name="T12" fmla="*/ 41 w 2793"/>
              <a:gd name="T13" fmla="*/ 935 h 3411"/>
              <a:gd name="T14" fmla="*/ 2751 w 2793"/>
              <a:gd name="T15" fmla="*/ 935 h 3411"/>
              <a:gd name="T16" fmla="*/ 2751 w 2793"/>
              <a:gd name="T17" fmla="*/ 3089 h 3411"/>
              <a:gd name="T18" fmla="*/ 2471 w 2793"/>
              <a:gd name="T19" fmla="*/ 0 h 3411"/>
              <a:gd name="T20" fmla="*/ 1725 w 2793"/>
              <a:gd name="T21" fmla="*/ 0 h 3411"/>
              <a:gd name="T22" fmla="*/ 1725 w 2793"/>
              <a:gd name="T23" fmla="*/ 0 h 3411"/>
              <a:gd name="T24" fmla="*/ 1396 w 2793"/>
              <a:gd name="T25" fmla="*/ 239 h 3411"/>
              <a:gd name="T26" fmla="*/ 1396 w 2793"/>
              <a:gd name="T27" fmla="*/ 239 h 3411"/>
              <a:gd name="T28" fmla="*/ 1067 w 2793"/>
              <a:gd name="T29" fmla="*/ 0 h 3411"/>
              <a:gd name="T30" fmla="*/ 321 w 2793"/>
              <a:gd name="T31" fmla="*/ 0 h 3411"/>
              <a:gd name="T32" fmla="*/ 321 w 2793"/>
              <a:gd name="T33" fmla="*/ 0 h 3411"/>
              <a:gd name="T34" fmla="*/ 0 w 2793"/>
              <a:gd name="T35" fmla="*/ 321 h 3411"/>
              <a:gd name="T36" fmla="*/ 0 w 2793"/>
              <a:gd name="T37" fmla="*/ 3089 h 3411"/>
              <a:gd name="T38" fmla="*/ 0 w 2793"/>
              <a:gd name="T39" fmla="*/ 3089 h 3411"/>
              <a:gd name="T40" fmla="*/ 321 w 2793"/>
              <a:gd name="T41" fmla="*/ 3410 h 3411"/>
              <a:gd name="T42" fmla="*/ 2471 w 2793"/>
              <a:gd name="T43" fmla="*/ 3410 h 3411"/>
              <a:gd name="T44" fmla="*/ 2471 w 2793"/>
              <a:gd name="T45" fmla="*/ 3410 h 3411"/>
              <a:gd name="T46" fmla="*/ 2792 w 2793"/>
              <a:gd name="T47" fmla="*/ 3089 h 3411"/>
              <a:gd name="T48" fmla="*/ 2792 w 2793"/>
              <a:gd name="T49" fmla="*/ 321 h 3411"/>
              <a:gd name="T50" fmla="*/ 2792 w 2793"/>
              <a:gd name="T51" fmla="*/ 321 h 3411"/>
              <a:gd name="T52" fmla="*/ 2471 w 2793"/>
              <a:gd name="T53" fmla="*/ 0 h 3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793" h="3411">
                <a:moveTo>
                  <a:pt x="2751" y="3089"/>
                </a:moveTo>
                <a:lnTo>
                  <a:pt x="2751" y="3089"/>
                </a:lnTo>
                <a:cubicBezTo>
                  <a:pt x="2751" y="3244"/>
                  <a:pt x="2625" y="3370"/>
                  <a:pt x="2471" y="3370"/>
                </a:cubicBezTo>
                <a:lnTo>
                  <a:pt x="321" y="3370"/>
                </a:lnTo>
                <a:lnTo>
                  <a:pt x="321" y="3370"/>
                </a:lnTo>
                <a:cubicBezTo>
                  <a:pt x="167" y="3370"/>
                  <a:pt x="41" y="3244"/>
                  <a:pt x="41" y="3089"/>
                </a:cubicBezTo>
                <a:lnTo>
                  <a:pt x="41" y="935"/>
                </a:lnTo>
                <a:lnTo>
                  <a:pt x="2751" y="935"/>
                </a:lnTo>
                <a:lnTo>
                  <a:pt x="2751" y="3089"/>
                </a:lnTo>
                <a:close/>
                <a:moveTo>
                  <a:pt x="2471" y="0"/>
                </a:moveTo>
                <a:lnTo>
                  <a:pt x="1725" y="0"/>
                </a:lnTo>
                <a:lnTo>
                  <a:pt x="1725" y="0"/>
                </a:lnTo>
                <a:cubicBezTo>
                  <a:pt x="1680" y="139"/>
                  <a:pt x="1550" y="239"/>
                  <a:pt x="1396" y="239"/>
                </a:cubicBezTo>
                <a:lnTo>
                  <a:pt x="1396" y="239"/>
                </a:lnTo>
                <a:cubicBezTo>
                  <a:pt x="1242" y="239"/>
                  <a:pt x="1112" y="139"/>
                  <a:pt x="1067" y="0"/>
                </a:cubicBezTo>
                <a:lnTo>
                  <a:pt x="321" y="0"/>
                </a:lnTo>
                <a:lnTo>
                  <a:pt x="321" y="0"/>
                </a:lnTo>
                <a:cubicBezTo>
                  <a:pt x="144" y="0"/>
                  <a:pt x="0" y="145"/>
                  <a:pt x="0" y="321"/>
                </a:cubicBezTo>
                <a:lnTo>
                  <a:pt x="0" y="3089"/>
                </a:lnTo>
                <a:lnTo>
                  <a:pt x="0" y="3089"/>
                </a:lnTo>
                <a:cubicBezTo>
                  <a:pt x="0" y="3266"/>
                  <a:pt x="144" y="3410"/>
                  <a:pt x="321" y="3410"/>
                </a:cubicBezTo>
                <a:lnTo>
                  <a:pt x="2471" y="3410"/>
                </a:lnTo>
                <a:lnTo>
                  <a:pt x="2471" y="3410"/>
                </a:lnTo>
                <a:cubicBezTo>
                  <a:pt x="2648" y="3410"/>
                  <a:pt x="2792" y="3266"/>
                  <a:pt x="2792" y="3089"/>
                </a:cubicBezTo>
                <a:lnTo>
                  <a:pt x="2792" y="321"/>
                </a:lnTo>
                <a:lnTo>
                  <a:pt x="2792" y="321"/>
                </a:lnTo>
                <a:cubicBezTo>
                  <a:pt x="2792" y="145"/>
                  <a:pt x="2648" y="0"/>
                  <a:pt x="24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id="{778E2DFD-8C56-E222-3989-1F3EF1830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7565" y="5550709"/>
            <a:ext cx="3477027" cy="4251532"/>
          </a:xfrm>
          <a:custGeom>
            <a:avLst/>
            <a:gdLst>
              <a:gd name="T0" fmla="*/ 2751 w 2793"/>
              <a:gd name="T1" fmla="*/ 3089 h 3411"/>
              <a:gd name="T2" fmla="*/ 2751 w 2793"/>
              <a:gd name="T3" fmla="*/ 3089 h 3411"/>
              <a:gd name="T4" fmla="*/ 2470 w 2793"/>
              <a:gd name="T5" fmla="*/ 3370 h 3411"/>
              <a:gd name="T6" fmla="*/ 322 w 2793"/>
              <a:gd name="T7" fmla="*/ 3370 h 3411"/>
              <a:gd name="T8" fmla="*/ 322 w 2793"/>
              <a:gd name="T9" fmla="*/ 3370 h 3411"/>
              <a:gd name="T10" fmla="*/ 41 w 2793"/>
              <a:gd name="T11" fmla="*/ 3089 h 3411"/>
              <a:gd name="T12" fmla="*/ 41 w 2793"/>
              <a:gd name="T13" fmla="*/ 935 h 3411"/>
              <a:gd name="T14" fmla="*/ 2751 w 2793"/>
              <a:gd name="T15" fmla="*/ 935 h 3411"/>
              <a:gd name="T16" fmla="*/ 2751 w 2793"/>
              <a:gd name="T17" fmla="*/ 3089 h 3411"/>
              <a:gd name="T18" fmla="*/ 2470 w 2793"/>
              <a:gd name="T19" fmla="*/ 0 h 3411"/>
              <a:gd name="T20" fmla="*/ 1725 w 2793"/>
              <a:gd name="T21" fmla="*/ 0 h 3411"/>
              <a:gd name="T22" fmla="*/ 1725 w 2793"/>
              <a:gd name="T23" fmla="*/ 0 h 3411"/>
              <a:gd name="T24" fmla="*/ 1396 w 2793"/>
              <a:gd name="T25" fmla="*/ 239 h 3411"/>
              <a:gd name="T26" fmla="*/ 1396 w 2793"/>
              <a:gd name="T27" fmla="*/ 239 h 3411"/>
              <a:gd name="T28" fmla="*/ 1067 w 2793"/>
              <a:gd name="T29" fmla="*/ 0 h 3411"/>
              <a:gd name="T30" fmla="*/ 322 w 2793"/>
              <a:gd name="T31" fmla="*/ 0 h 3411"/>
              <a:gd name="T32" fmla="*/ 322 w 2793"/>
              <a:gd name="T33" fmla="*/ 0 h 3411"/>
              <a:gd name="T34" fmla="*/ 0 w 2793"/>
              <a:gd name="T35" fmla="*/ 321 h 3411"/>
              <a:gd name="T36" fmla="*/ 0 w 2793"/>
              <a:gd name="T37" fmla="*/ 3089 h 3411"/>
              <a:gd name="T38" fmla="*/ 0 w 2793"/>
              <a:gd name="T39" fmla="*/ 3089 h 3411"/>
              <a:gd name="T40" fmla="*/ 322 w 2793"/>
              <a:gd name="T41" fmla="*/ 3410 h 3411"/>
              <a:gd name="T42" fmla="*/ 2470 w 2793"/>
              <a:gd name="T43" fmla="*/ 3410 h 3411"/>
              <a:gd name="T44" fmla="*/ 2470 w 2793"/>
              <a:gd name="T45" fmla="*/ 3410 h 3411"/>
              <a:gd name="T46" fmla="*/ 2792 w 2793"/>
              <a:gd name="T47" fmla="*/ 3089 h 3411"/>
              <a:gd name="T48" fmla="*/ 2792 w 2793"/>
              <a:gd name="T49" fmla="*/ 321 h 3411"/>
              <a:gd name="T50" fmla="*/ 2792 w 2793"/>
              <a:gd name="T51" fmla="*/ 321 h 3411"/>
              <a:gd name="T52" fmla="*/ 2470 w 2793"/>
              <a:gd name="T53" fmla="*/ 0 h 3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793" h="3411">
                <a:moveTo>
                  <a:pt x="2751" y="3089"/>
                </a:moveTo>
                <a:lnTo>
                  <a:pt x="2751" y="3089"/>
                </a:lnTo>
                <a:cubicBezTo>
                  <a:pt x="2751" y="3244"/>
                  <a:pt x="2625" y="3370"/>
                  <a:pt x="2470" y="3370"/>
                </a:cubicBezTo>
                <a:lnTo>
                  <a:pt x="322" y="3370"/>
                </a:lnTo>
                <a:lnTo>
                  <a:pt x="322" y="3370"/>
                </a:lnTo>
                <a:cubicBezTo>
                  <a:pt x="167" y="3370"/>
                  <a:pt x="41" y="3244"/>
                  <a:pt x="41" y="3089"/>
                </a:cubicBezTo>
                <a:lnTo>
                  <a:pt x="41" y="935"/>
                </a:lnTo>
                <a:lnTo>
                  <a:pt x="2751" y="935"/>
                </a:lnTo>
                <a:lnTo>
                  <a:pt x="2751" y="3089"/>
                </a:lnTo>
                <a:close/>
                <a:moveTo>
                  <a:pt x="2470" y="0"/>
                </a:moveTo>
                <a:lnTo>
                  <a:pt x="1725" y="0"/>
                </a:lnTo>
                <a:lnTo>
                  <a:pt x="1725" y="0"/>
                </a:lnTo>
                <a:cubicBezTo>
                  <a:pt x="1679" y="139"/>
                  <a:pt x="1549" y="239"/>
                  <a:pt x="1396" y="239"/>
                </a:cubicBezTo>
                <a:lnTo>
                  <a:pt x="1396" y="239"/>
                </a:lnTo>
                <a:cubicBezTo>
                  <a:pt x="1242" y="239"/>
                  <a:pt x="1112" y="139"/>
                  <a:pt x="1067" y="0"/>
                </a:cubicBezTo>
                <a:lnTo>
                  <a:pt x="322" y="0"/>
                </a:lnTo>
                <a:lnTo>
                  <a:pt x="322" y="0"/>
                </a:lnTo>
                <a:cubicBezTo>
                  <a:pt x="144" y="0"/>
                  <a:pt x="0" y="145"/>
                  <a:pt x="0" y="321"/>
                </a:cubicBezTo>
                <a:lnTo>
                  <a:pt x="0" y="3089"/>
                </a:lnTo>
                <a:lnTo>
                  <a:pt x="0" y="3089"/>
                </a:lnTo>
                <a:cubicBezTo>
                  <a:pt x="0" y="3266"/>
                  <a:pt x="144" y="3410"/>
                  <a:pt x="322" y="3410"/>
                </a:cubicBezTo>
                <a:lnTo>
                  <a:pt x="2470" y="3410"/>
                </a:lnTo>
                <a:lnTo>
                  <a:pt x="2470" y="3410"/>
                </a:lnTo>
                <a:cubicBezTo>
                  <a:pt x="2648" y="3410"/>
                  <a:pt x="2792" y="3266"/>
                  <a:pt x="2792" y="3089"/>
                </a:cubicBezTo>
                <a:lnTo>
                  <a:pt x="2792" y="321"/>
                </a:lnTo>
                <a:lnTo>
                  <a:pt x="2792" y="321"/>
                </a:lnTo>
                <a:cubicBezTo>
                  <a:pt x="2792" y="145"/>
                  <a:pt x="2648" y="0"/>
                  <a:pt x="2470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Freeform 16">
            <a:extLst>
              <a:ext uri="{FF2B5EF4-FFF2-40B4-BE49-F238E27FC236}">
                <a16:creationId xmlns:a16="http://schemas.microsoft.com/office/drawing/2014/main" id="{43A4CBFB-0035-56FE-8135-EC164F370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0133" y="5550709"/>
            <a:ext cx="3482521" cy="4251532"/>
          </a:xfrm>
          <a:custGeom>
            <a:avLst/>
            <a:gdLst>
              <a:gd name="T0" fmla="*/ 2752 w 2794"/>
              <a:gd name="T1" fmla="*/ 3089 h 3411"/>
              <a:gd name="T2" fmla="*/ 2752 w 2794"/>
              <a:gd name="T3" fmla="*/ 3089 h 3411"/>
              <a:gd name="T4" fmla="*/ 2471 w 2794"/>
              <a:gd name="T5" fmla="*/ 3370 h 3411"/>
              <a:gd name="T6" fmla="*/ 322 w 2794"/>
              <a:gd name="T7" fmla="*/ 3370 h 3411"/>
              <a:gd name="T8" fmla="*/ 322 w 2794"/>
              <a:gd name="T9" fmla="*/ 3370 h 3411"/>
              <a:gd name="T10" fmla="*/ 41 w 2794"/>
              <a:gd name="T11" fmla="*/ 3089 h 3411"/>
              <a:gd name="T12" fmla="*/ 41 w 2794"/>
              <a:gd name="T13" fmla="*/ 935 h 3411"/>
              <a:gd name="T14" fmla="*/ 2752 w 2794"/>
              <a:gd name="T15" fmla="*/ 935 h 3411"/>
              <a:gd name="T16" fmla="*/ 2752 w 2794"/>
              <a:gd name="T17" fmla="*/ 3089 h 3411"/>
              <a:gd name="T18" fmla="*/ 2471 w 2794"/>
              <a:gd name="T19" fmla="*/ 0 h 3411"/>
              <a:gd name="T20" fmla="*/ 1726 w 2794"/>
              <a:gd name="T21" fmla="*/ 0 h 3411"/>
              <a:gd name="T22" fmla="*/ 1726 w 2794"/>
              <a:gd name="T23" fmla="*/ 0 h 3411"/>
              <a:gd name="T24" fmla="*/ 1396 w 2794"/>
              <a:gd name="T25" fmla="*/ 239 h 3411"/>
              <a:gd name="T26" fmla="*/ 1396 w 2794"/>
              <a:gd name="T27" fmla="*/ 239 h 3411"/>
              <a:gd name="T28" fmla="*/ 1067 w 2794"/>
              <a:gd name="T29" fmla="*/ 0 h 3411"/>
              <a:gd name="T30" fmla="*/ 322 w 2794"/>
              <a:gd name="T31" fmla="*/ 0 h 3411"/>
              <a:gd name="T32" fmla="*/ 322 w 2794"/>
              <a:gd name="T33" fmla="*/ 0 h 3411"/>
              <a:gd name="T34" fmla="*/ 0 w 2794"/>
              <a:gd name="T35" fmla="*/ 321 h 3411"/>
              <a:gd name="T36" fmla="*/ 0 w 2794"/>
              <a:gd name="T37" fmla="*/ 3089 h 3411"/>
              <a:gd name="T38" fmla="*/ 0 w 2794"/>
              <a:gd name="T39" fmla="*/ 3089 h 3411"/>
              <a:gd name="T40" fmla="*/ 322 w 2794"/>
              <a:gd name="T41" fmla="*/ 3410 h 3411"/>
              <a:gd name="T42" fmla="*/ 2471 w 2794"/>
              <a:gd name="T43" fmla="*/ 3410 h 3411"/>
              <a:gd name="T44" fmla="*/ 2471 w 2794"/>
              <a:gd name="T45" fmla="*/ 3410 h 3411"/>
              <a:gd name="T46" fmla="*/ 2793 w 2794"/>
              <a:gd name="T47" fmla="*/ 3089 h 3411"/>
              <a:gd name="T48" fmla="*/ 2793 w 2794"/>
              <a:gd name="T49" fmla="*/ 321 h 3411"/>
              <a:gd name="T50" fmla="*/ 2793 w 2794"/>
              <a:gd name="T51" fmla="*/ 321 h 3411"/>
              <a:gd name="T52" fmla="*/ 2471 w 2794"/>
              <a:gd name="T53" fmla="*/ 0 h 3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794" h="3411">
                <a:moveTo>
                  <a:pt x="2752" y="3089"/>
                </a:moveTo>
                <a:lnTo>
                  <a:pt x="2752" y="3089"/>
                </a:lnTo>
                <a:cubicBezTo>
                  <a:pt x="2752" y="3244"/>
                  <a:pt x="2626" y="3370"/>
                  <a:pt x="2471" y="3370"/>
                </a:cubicBezTo>
                <a:lnTo>
                  <a:pt x="322" y="3370"/>
                </a:lnTo>
                <a:lnTo>
                  <a:pt x="322" y="3370"/>
                </a:lnTo>
                <a:cubicBezTo>
                  <a:pt x="167" y="3370"/>
                  <a:pt x="41" y="3244"/>
                  <a:pt x="41" y="3089"/>
                </a:cubicBezTo>
                <a:lnTo>
                  <a:pt x="41" y="935"/>
                </a:lnTo>
                <a:lnTo>
                  <a:pt x="2752" y="935"/>
                </a:lnTo>
                <a:lnTo>
                  <a:pt x="2752" y="3089"/>
                </a:lnTo>
                <a:close/>
                <a:moveTo>
                  <a:pt x="2471" y="0"/>
                </a:moveTo>
                <a:lnTo>
                  <a:pt x="1726" y="0"/>
                </a:lnTo>
                <a:lnTo>
                  <a:pt x="1726" y="0"/>
                </a:lnTo>
                <a:cubicBezTo>
                  <a:pt x="1681" y="139"/>
                  <a:pt x="1550" y="239"/>
                  <a:pt x="1396" y="239"/>
                </a:cubicBezTo>
                <a:lnTo>
                  <a:pt x="1396" y="239"/>
                </a:lnTo>
                <a:cubicBezTo>
                  <a:pt x="1243" y="239"/>
                  <a:pt x="1113" y="139"/>
                  <a:pt x="1067" y="0"/>
                </a:cubicBezTo>
                <a:lnTo>
                  <a:pt x="322" y="0"/>
                </a:lnTo>
                <a:lnTo>
                  <a:pt x="322" y="0"/>
                </a:lnTo>
                <a:cubicBezTo>
                  <a:pt x="144" y="0"/>
                  <a:pt x="0" y="145"/>
                  <a:pt x="0" y="321"/>
                </a:cubicBezTo>
                <a:lnTo>
                  <a:pt x="0" y="3089"/>
                </a:lnTo>
                <a:lnTo>
                  <a:pt x="0" y="3089"/>
                </a:lnTo>
                <a:cubicBezTo>
                  <a:pt x="0" y="3266"/>
                  <a:pt x="144" y="3410"/>
                  <a:pt x="322" y="3410"/>
                </a:cubicBezTo>
                <a:lnTo>
                  <a:pt x="2471" y="3410"/>
                </a:lnTo>
                <a:lnTo>
                  <a:pt x="2471" y="3410"/>
                </a:lnTo>
                <a:cubicBezTo>
                  <a:pt x="2649" y="3410"/>
                  <a:pt x="2793" y="3266"/>
                  <a:pt x="2793" y="3089"/>
                </a:cubicBezTo>
                <a:lnTo>
                  <a:pt x="2793" y="321"/>
                </a:lnTo>
                <a:lnTo>
                  <a:pt x="2793" y="321"/>
                </a:lnTo>
                <a:cubicBezTo>
                  <a:pt x="2793" y="145"/>
                  <a:pt x="2649" y="0"/>
                  <a:pt x="2471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Freeform 17">
            <a:extLst>
              <a:ext uri="{FF2B5EF4-FFF2-40B4-BE49-F238E27FC236}">
                <a16:creationId xmlns:a16="http://schemas.microsoft.com/office/drawing/2014/main" id="{068E0BAF-19ED-4610-6215-4E9463DFD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2381" y="5039865"/>
            <a:ext cx="763520" cy="763520"/>
          </a:xfrm>
          <a:custGeom>
            <a:avLst/>
            <a:gdLst>
              <a:gd name="T0" fmla="*/ 305 w 612"/>
              <a:gd name="T1" fmla="*/ 0 h 611"/>
              <a:gd name="T2" fmla="*/ 305 w 612"/>
              <a:gd name="T3" fmla="*/ 0 h 611"/>
              <a:gd name="T4" fmla="*/ 0 w 612"/>
              <a:gd name="T5" fmla="*/ 305 h 611"/>
              <a:gd name="T6" fmla="*/ 0 w 612"/>
              <a:gd name="T7" fmla="*/ 305 h 611"/>
              <a:gd name="T8" fmla="*/ 305 w 612"/>
              <a:gd name="T9" fmla="*/ 610 h 611"/>
              <a:gd name="T10" fmla="*/ 305 w 612"/>
              <a:gd name="T11" fmla="*/ 610 h 611"/>
              <a:gd name="T12" fmla="*/ 611 w 612"/>
              <a:gd name="T13" fmla="*/ 305 h 611"/>
              <a:gd name="T14" fmla="*/ 611 w 612"/>
              <a:gd name="T15" fmla="*/ 305 h 611"/>
              <a:gd name="T16" fmla="*/ 305 w 612"/>
              <a:gd name="T17" fmla="*/ 0 h 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2" h="611">
                <a:moveTo>
                  <a:pt x="305" y="0"/>
                </a:moveTo>
                <a:lnTo>
                  <a:pt x="305" y="0"/>
                </a:lnTo>
                <a:cubicBezTo>
                  <a:pt x="137" y="0"/>
                  <a:pt x="0" y="136"/>
                  <a:pt x="0" y="305"/>
                </a:cubicBezTo>
                <a:lnTo>
                  <a:pt x="0" y="305"/>
                </a:lnTo>
                <a:cubicBezTo>
                  <a:pt x="0" y="474"/>
                  <a:pt x="137" y="610"/>
                  <a:pt x="305" y="610"/>
                </a:cubicBezTo>
                <a:lnTo>
                  <a:pt x="305" y="610"/>
                </a:lnTo>
                <a:cubicBezTo>
                  <a:pt x="474" y="610"/>
                  <a:pt x="611" y="474"/>
                  <a:pt x="611" y="305"/>
                </a:cubicBezTo>
                <a:lnTo>
                  <a:pt x="611" y="305"/>
                </a:lnTo>
                <a:cubicBezTo>
                  <a:pt x="611" y="136"/>
                  <a:pt x="474" y="0"/>
                  <a:pt x="305" y="0"/>
                </a:cubicBezTo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Freeform 18">
            <a:extLst>
              <a:ext uri="{FF2B5EF4-FFF2-40B4-BE49-F238E27FC236}">
                <a16:creationId xmlns:a16="http://schemas.microsoft.com/office/drawing/2014/main" id="{9E0B5C53-3745-18ED-843C-C2B0A81E6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3352" y="5039865"/>
            <a:ext cx="763516" cy="763520"/>
          </a:xfrm>
          <a:custGeom>
            <a:avLst/>
            <a:gdLst>
              <a:gd name="T0" fmla="*/ 305 w 611"/>
              <a:gd name="T1" fmla="*/ 0 h 611"/>
              <a:gd name="T2" fmla="*/ 305 w 611"/>
              <a:gd name="T3" fmla="*/ 0 h 611"/>
              <a:gd name="T4" fmla="*/ 0 w 611"/>
              <a:gd name="T5" fmla="*/ 305 h 611"/>
              <a:gd name="T6" fmla="*/ 0 w 611"/>
              <a:gd name="T7" fmla="*/ 305 h 611"/>
              <a:gd name="T8" fmla="*/ 305 w 611"/>
              <a:gd name="T9" fmla="*/ 610 h 611"/>
              <a:gd name="T10" fmla="*/ 305 w 611"/>
              <a:gd name="T11" fmla="*/ 610 h 611"/>
              <a:gd name="T12" fmla="*/ 610 w 611"/>
              <a:gd name="T13" fmla="*/ 305 h 611"/>
              <a:gd name="T14" fmla="*/ 610 w 611"/>
              <a:gd name="T15" fmla="*/ 305 h 611"/>
              <a:gd name="T16" fmla="*/ 305 w 611"/>
              <a:gd name="T17" fmla="*/ 0 h 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1" h="611">
                <a:moveTo>
                  <a:pt x="305" y="0"/>
                </a:moveTo>
                <a:lnTo>
                  <a:pt x="305" y="0"/>
                </a:lnTo>
                <a:cubicBezTo>
                  <a:pt x="136" y="0"/>
                  <a:pt x="0" y="136"/>
                  <a:pt x="0" y="305"/>
                </a:cubicBezTo>
                <a:lnTo>
                  <a:pt x="0" y="305"/>
                </a:lnTo>
                <a:cubicBezTo>
                  <a:pt x="0" y="474"/>
                  <a:pt x="136" y="610"/>
                  <a:pt x="305" y="610"/>
                </a:cubicBezTo>
                <a:lnTo>
                  <a:pt x="305" y="610"/>
                </a:lnTo>
                <a:cubicBezTo>
                  <a:pt x="474" y="610"/>
                  <a:pt x="610" y="474"/>
                  <a:pt x="610" y="305"/>
                </a:cubicBezTo>
                <a:lnTo>
                  <a:pt x="610" y="305"/>
                </a:lnTo>
                <a:cubicBezTo>
                  <a:pt x="610" y="136"/>
                  <a:pt x="474" y="0"/>
                  <a:pt x="305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0B89438C-01A0-190E-A7B4-BF392F3F8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09813" y="5039865"/>
            <a:ext cx="763516" cy="763520"/>
          </a:xfrm>
          <a:custGeom>
            <a:avLst/>
            <a:gdLst>
              <a:gd name="T0" fmla="*/ 305 w 611"/>
              <a:gd name="T1" fmla="*/ 0 h 611"/>
              <a:gd name="T2" fmla="*/ 305 w 611"/>
              <a:gd name="T3" fmla="*/ 0 h 611"/>
              <a:gd name="T4" fmla="*/ 0 w 611"/>
              <a:gd name="T5" fmla="*/ 305 h 611"/>
              <a:gd name="T6" fmla="*/ 0 w 611"/>
              <a:gd name="T7" fmla="*/ 305 h 611"/>
              <a:gd name="T8" fmla="*/ 305 w 611"/>
              <a:gd name="T9" fmla="*/ 610 h 611"/>
              <a:gd name="T10" fmla="*/ 305 w 611"/>
              <a:gd name="T11" fmla="*/ 610 h 611"/>
              <a:gd name="T12" fmla="*/ 610 w 611"/>
              <a:gd name="T13" fmla="*/ 305 h 611"/>
              <a:gd name="T14" fmla="*/ 610 w 611"/>
              <a:gd name="T15" fmla="*/ 305 h 611"/>
              <a:gd name="T16" fmla="*/ 305 w 611"/>
              <a:gd name="T17" fmla="*/ 0 h 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1" h="611">
                <a:moveTo>
                  <a:pt x="305" y="0"/>
                </a:moveTo>
                <a:lnTo>
                  <a:pt x="305" y="0"/>
                </a:lnTo>
                <a:cubicBezTo>
                  <a:pt x="136" y="0"/>
                  <a:pt x="0" y="136"/>
                  <a:pt x="0" y="305"/>
                </a:cubicBezTo>
                <a:lnTo>
                  <a:pt x="0" y="305"/>
                </a:lnTo>
                <a:cubicBezTo>
                  <a:pt x="0" y="474"/>
                  <a:pt x="136" y="610"/>
                  <a:pt x="305" y="610"/>
                </a:cubicBezTo>
                <a:lnTo>
                  <a:pt x="305" y="610"/>
                </a:lnTo>
                <a:cubicBezTo>
                  <a:pt x="473" y="610"/>
                  <a:pt x="610" y="474"/>
                  <a:pt x="610" y="305"/>
                </a:cubicBezTo>
                <a:lnTo>
                  <a:pt x="610" y="305"/>
                </a:lnTo>
                <a:cubicBezTo>
                  <a:pt x="610" y="136"/>
                  <a:pt x="473" y="0"/>
                  <a:pt x="305" y="0"/>
                </a:cubicBezTo>
              </a:path>
            </a:pathLst>
          </a:custGeom>
          <a:solidFill>
            <a:srgbClr val="D9D9D9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Freeform 20">
            <a:extLst>
              <a:ext uri="{FF2B5EF4-FFF2-40B4-BE49-F238E27FC236}">
                <a16:creationId xmlns:a16="http://schemas.microsoft.com/office/drawing/2014/main" id="{CEDC1543-F8E3-C219-205F-D3326928A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17242" y="5039865"/>
            <a:ext cx="763520" cy="763520"/>
          </a:xfrm>
          <a:custGeom>
            <a:avLst/>
            <a:gdLst>
              <a:gd name="T0" fmla="*/ 305 w 612"/>
              <a:gd name="T1" fmla="*/ 0 h 611"/>
              <a:gd name="T2" fmla="*/ 305 w 612"/>
              <a:gd name="T3" fmla="*/ 0 h 611"/>
              <a:gd name="T4" fmla="*/ 0 w 612"/>
              <a:gd name="T5" fmla="*/ 305 h 611"/>
              <a:gd name="T6" fmla="*/ 0 w 612"/>
              <a:gd name="T7" fmla="*/ 305 h 611"/>
              <a:gd name="T8" fmla="*/ 305 w 612"/>
              <a:gd name="T9" fmla="*/ 610 h 611"/>
              <a:gd name="T10" fmla="*/ 305 w 612"/>
              <a:gd name="T11" fmla="*/ 610 h 611"/>
              <a:gd name="T12" fmla="*/ 611 w 612"/>
              <a:gd name="T13" fmla="*/ 305 h 611"/>
              <a:gd name="T14" fmla="*/ 611 w 612"/>
              <a:gd name="T15" fmla="*/ 305 h 611"/>
              <a:gd name="T16" fmla="*/ 305 w 612"/>
              <a:gd name="T17" fmla="*/ 0 h 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2" h="611">
                <a:moveTo>
                  <a:pt x="305" y="0"/>
                </a:moveTo>
                <a:lnTo>
                  <a:pt x="305" y="0"/>
                </a:lnTo>
                <a:cubicBezTo>
                  <a:pt x="136" y="0"/>
                  <a:pt x="0" y="136"/>
                  <a:pt x="0" y="305"/>
                </a:cubicBezTo>
                <a:lnTo>
                  <a:pt x="0" y="305"/>
                </a:lnTo>
                <a:cubicBezTo>
                  <a:pt x="0" y="474"/>
                  <a:pt x="136" y="610"/>
                  <a:pt x="305" y="610"/>
                </a:cubicBezTo>
                <a:lnTo>
                  <a:pt x="305" y="610"/>
                </a:lnTo>
                <a:cubicBezTo>
                  <a:pt x="474" y="610"/>
                  <a:pt x="611" y="474"/>
                  <a:pt x="611" y="305"/>
                </a:cubicBezTo>
                <a:lnTo>
                  <a:pt x="611" y="305"/>
                </a:lnTo>
                <a:cubicBezTo>
                  <a:pt x="611" y="136"/>
                  <a:pt x="474" y="0"/>
                  <a:pt x="305" y="0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7FC0765C-192C-37FD-4C1F-2D6893CD534D}"/>
              </a:ext>
            </a:extLst>
          </p:cNvPr>
          <p:cNvSpPr txBox="1">
            <a:spLocks/>
          </p:cNvSpPr>
          <p:nvPr/>
        </p:nvSpPr>
        <p:spPr>
          <a:xfrm>
            <a:off x="2103265" y="7054854"/>
            <a:ext cx="2956258" cy="1392176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00"/>
              </a:lnSpc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The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what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you do and the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why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you do 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B69FE3-10A9-9E76-FCFF-21A436E7FAA5}"/>
              </a:ext>
            </a:extLst>
          </p:cNvPr>
          <p:cNvSpPr txBox="1"/>
          <p:nvPr/>
        </p:nvSpPr>
        <p:spPr>
          <a:xfrm>
            <a:off x="2321273" y="6022544"/>
            <a:ext cx="2520242" cy="584775"/>
          </a:xfrm>
          <a:prstGeom prst="rect">
            <a:avLst/>
          </a:prstGeom>
          <a:solidFill>
            <a:schemeClr val="bg2"/>
          </a:solidFill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NARRATIVE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57108EC7-4640-4663-37B5-8051499D48E6}"/>
              </a:ext>
            </a:extLst>
          </p:cNvPr>
          <p:cNvSpPr txBox="1">
            <a:spLocks/>
          </p:cNvSpPr>
          <p:nvPr/>
        </p:nvSpPr>
        <p:spPr>
          <a:xfrm>
            <a:off x="6406982" y="7054854"/>
            <a:ext cx="2956258" cy="184101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00"/>
              </a:lnSpc>
            </a:pP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Creating content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about the narrative for your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Ideal Investor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C791D9-93C0-AD0A-C9EC-7C51F9668831}"/>
              </a:ext>
            </a:extLst>
          </p:cNvPr>
          <p:cNvSpPr txBox="1"/>
          <p:nvPr/>
        </p:nvSpPr>
        <p:spPr>
          <a:xfrm>
            <a:off x="7068221" y="6022544"/>
            <a:ext cx="1633782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BRAND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2516028B-1E4A-3371-1D53-24B98B7C6E04}"/>
              </a:ext>
            </a:extLst>
          </p:cNvPr>
          <p:cNvSpPr txBox="1">
            <a:spLocks/>
          </p:cNvSpPr>
          <p:nvPr/>
        </p:nvSpPr>
        <p:spPr>
          <a:xfrm>
            <a:off x="10707950" y="7054854"/>
            <a:ext cx="2956258" cy="2363724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00"/>
              </a:lnSpc>
            </a:pP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Creating channels 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for the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Ideal Investor 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to Engage with your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Narrative and Brand</a:t>
            </a:r>
            <a:endParaRPr lang="en-US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>
              <a:lnSpc>
                <a:spcPts val="3500"/>
              </a:lnSpc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(Outbound)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25510AF-7450-5C8C-33EB-D4E14F50A729}"/>
              </a:ext>
            </a:extLst>
          </p:cNvPr>
          <p:cNvSpPr txBox="1"/>
          <p:nvPr/>
        </p:nvSpPr>
        <p:spPr>
          <a:xfrm>
            <a:off x="11190456" y="6022544"/>
            <a:ext cx="1991251" cy="584775"/>
          </a:xfrm>
          <a:prstGeom prst="rect">
            <a:avLst/>
          </a:prstGeom>
          <a:solidFill>
            <a:srgbClr val="D9D9D9"/>
          </a:solidFill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DEMAND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8967D872-6960-6B7E-790A-ED851BD95E1F}"/>
              </a:ext>
            </a:extLst>
          </p:cNvPr>
          <p:cNvSpPr txBox="1">
            <a:spLocks/>
          </p:cNvSpPr>
          <p:nvPr/>
        </p:nvSpPr>
        <p:spPr>
          <a:xfrm>
            <a:off x="15017159" y="7054854"/>
            <a:ext cx="2956258" cy="2363724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00"/>
              </a:lnSpc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Creating a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demand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for your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Ideal Investors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and they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Engage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with you</a:t>
            </a:r>
          </a:p>
          <a:p>
            <a:pPr>
              <a:lnSpc>
                <a:spcPts val="3500"/>
              </a:lnSpc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(Inbound)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ECA987-7E78-2609-BAA4-ED95BBD84392}"/>
              </a:ext>
            </a:extLst>
          </p:cNvPr>
          <p:cNvSpPr txBox="1"/>
          <p:nvPr/>
        </p:nvSpPr>
        <p:spPr>
          <a:xfrm>
            <a:off x="14988305" y="6022544"/>
            <a:ext cx="3013967" cy="584775"/>
          </a:xfrm>
          <a:prstGeom prst="rect">
            <a:avLst/>
          </a:prstGeom>
          <a:solidFill>
            <a:srgbClr val="D9D9D9"/>
          </a:solidFill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ENGAGEMENT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9BB381D5-6803-47DC-51BA-55D22ECBA8C0}"/>
              </a:ext>
            </a:extLst>
          </p:cNvPr>
          <p:cNvSpPr txBox="1">
            <a:spLocks/>
          </p:cNvSpPr>
          <p:nvPr/>
        </p:nvSpPr>
        <p:spPr>
          <a:xfrm>
            <a:off x="19318126" y="7054854"/>
            <a:ext cx="2956258" cy="184101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00"/>
              </a:lnSpc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Track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engagement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and target the right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Ideal Investor 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at the right time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F886E37-1B6F-21E9-04B9-BC885E80532B}"/>
              </a:ext>
            </a:extLst>
          </p:cNvPr>
          <p:cNvSpPr txBox="1"/>
          <p:nvPr/>
        </p:nvSpPr>
        <p:spPr>
          <a:xfrm>
            <a:off x="19546555" y="6022544"/>
            <a:ext cx="2499402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ANALYTICS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F4E1057-523A-62E0-B66B-F419D470C0F1}"/>
              </a:ext>
            </a:extLst>
          </p:cNvPr>
          <p:cNvSpPr txBox="1"/>
          <p:nvPr/>
        </p:nvSpPr>
        <p:spPr>
          <a:xfrm>
            <a:off x="3409371" y="5134415"/>
            <a:ext cx="338554" cy="584775"/>
          </a:xfrm>
          <a:prstGeom prst="rect">
            <a:avLst/>
          </a:prstGeom>
          <a:solidFill>
            <a:schemeClr val="bg2"/>
          </a:solidFill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D12668-98F6-77EF-EDC1-C015AAF5AD40}"/>
              </a:ext>
            </a:extLst>
          </p:cNvPr>
          <p:cNvSpPr txBox="1"/>
          <p:nvPr/>
        </p:nvSpPr>
        <p:spPr>
          <a:xfrm>
            <a:off x="7675758" y="5134415"/>
            <a:ext cx="418704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31FAC71-377F-DAB4-D978-3F1C177C9065}"/>
              </a:ext>
            </a:extLst>
          </p:cNvPr>
          <p:cNvSpPr txBox="1"/>
          <p:nvPr/>
        </p:nvSpPr>
        <p:spPr>
          <a:xfrm>
            <a:off x="11972259" y="5134415"/>
            <a:ext cx="433132" cy="584775"/>
          </a:xfrm>
          <a:prstGeom prst="rect">
            <a:avLst/>
          </a:prstGeom>
          <a:solidFill>
            <a:srgbClr val="D9D9D9"/>
          </a:solidFill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7C8D8B9-D0F6-9D05-76CF-6BB1D60E2A1B}"/>
              </a:ext>
            </a:extLst>
          </p:cNvPr>
          <p:cNvSpPr txBox="1"/>
          <p:nvPr/>
        </p:nvSpPr>
        <p:spPr>
          <a:xfrm>
            <a:off x="16261548" y="5134415"/>
            <a:ext cx="461986" cy="584775"/>
          </a:xfrm>
          <a:prstGeom prst="rect">
            <a:avLst/>
          </a:prstGeom>
          <a:solidFill>
            <a:srgbClr val="D9D9D9"/>
          </a:solidFill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8C37E2C-FC51-3FBA-4B43-81660ED1F7B7}"/>
              </a:ext>
            </a:extLst>
          </p:cNvPr>
          <p:cNvSpPr txBox="1"/>
          <p:nvPr/>
        </p:nvSpPr>
        <p:spPr>
          <a:xfrm>
            <a:off x="20570872" y="5134415"/>
            <a:ext cx="450764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412C24-8714-6CA7-D012-E756B360AF98}"/>
              </a:ext>
            </a:extLst>
          </p:cNvPr>
          <p:cNvSpPr txBox="1"/>
          <p:nvPr/>
        </p:nvSpPr>
        <p:spPr>
          <a:xfrm>
            <a:off x="2833091" y="11462722"/>
            <a:ext cx="1491114" cy="584775"/>
          </a:xfrm>
          <a:prstGeom prst="rect">
            <a:avLst/>
          </a:prstGeom>
          <a:solidFill>
            <a:schemeClr val="bg2"/>
          </a:solidFill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START</a:t>
            </a:r>
          </a:p>
        </p:txBody>
      </p:sp>
      <p:sp>
        <p:nvSpPr>
          <p:cNvPr id="37" name="Shape 338">
            <a:extLst>
              <a:ext uri="{FF2B5EF4-FFF2-40B4-BE49-F238E27FC236}">
                <a16:creationId xmlns:a16="http://schemas.microsoft.com/office/drawing/2014/main" id="{987F3017-DEB3-564B-5134-0CD350B60A6D}"/>
              </a:ext>
            </a:extLst>
          </p:cNvPr>
          <p:cNvSpPr/>
          <p:nvPr/>
        </p:nvSpPr>
        <p:spPr>
          <a:xfrm>
            <a:off x="723552" y="636927"/>
            <a:ext cx="10905229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AGTM – Automated Go To Market</a:t>
            </a:r>
          </a:p>
        </p:txBody>
      </p:sp>
      <p:sp>
        <p:nvSpPr>
          <p:cNvPr id="38" name="Shape 339">
            <a:extLst>
              <a:ext uri="{FF2B5EF4-FFF2-40B4-BE49-F238E27FC236}">
                <a16:creationId xmlns:a16="http://schemas.microsoft.com/office/drawing/2014/main" id="{6751ABFF-7E52-146D-E106-3EE61B99A99A}"/>
              </a:ext>
            </a:extLst>
          </p:cNvPr>
          <p:cNvSpPr/>
          <p:nvPr/>
        </p:nvSpPr>
        <p:spPr>
          <a:xfrm>
            <a:off x="723552" y="1605867"/>
            <a:ext cx="5211363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Create A Marketing Echo Chamber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3B1DAC-84CE-670B-B46B-956ECA4F5F5E}"/>
              </a:ext>
            </a:extLst>
          </p:cNvPr>
          <p:cNvSpPr txBox="1"/>
          <p:nvPr/>
        </p:nvSpPr>
        <p:spPr>
          <a:xfrm>
            <a:off x="19389816" y="3276855"/>
            <a:ext cx="2779928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INVESTMENT</a:t>
            </a:r>
          </a:p>
        </p:txBody>
      </p:sp>
    </p:spTree>
    <p:extLst>
      <p:ext uri="{BB962C8B-B14F-4D97-AF65-F5344CB8AC3E}">
        <p14:creationId xmlns:p14="http://schemas.microsoft.com/office/powerpoint/2010/main" val="124842847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Curved Down 8">
            <a:extLst>
              <a:ext uri="{FF2B5EF4-FFF2-40B4-BE49-F238E27FC236}">
                <a16:creationId xmlns:a16="http://schemas.microsoft.com/office/drawing/2014/main" id="{5F7FA2FB-158A-916B-5C33-A217D56DAB6C}"/>
              </a:ext>
            </a:extLst>
          </p:cNvPr>
          <p:cNvSpPr/>
          <p:nvPr/>
        </p:nvSpPr>
        <p:spPr>
          <a:xfrm>
            <a:off x="7675758" y="3133229"/>
            <a:ext cx="13615324" cy="2024266"/>
          </a:xfrm>
          <a:prstGeom prst="curvedDownArrow">
            <a:avLst/>
          </a:prstGeom>
          <a:blipFill rotWithShape="1">
            <a:blip r:embed="rId2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" name="Freeform: Shape 122">
            <a:extLst>
              <a:ext uri="{FF2B5EF4-FFF2-40B4-BE49-F238E27FC236}">
                <a16:creationId xmlns:a16="http://schemas.microsoft.com/office/drawing/2014/main" id="{9F68D14D-D865-CBC1-E67D-808E287A6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72347" y="4320291"/>
            <a:ext cx="4338217" cy="927064"/>
          </a:xfrm>
          <a:custGeom>
            <a:avLst/>
            <a:gdLst>
              <a:gd name="connsiteX0" fmla="*/ 0 w 4338217"/>
              <a:gd name="connsiteY0" fmla="*/ 774502 h 927064"/>
              <a:gd name="connsiteX1" fmla="*/ 37167 w 4338217"/>
              <a:gd name="connsiteY1" fmla="*/ 774502 h 927064"/>
              <a:gd name="connsiteX2" fmla="*/ 37167 w 4338217"/>
              <a:gd name="connsiteY2" fmla="*/ 927064 h 927064"/>
              <a:gd name="connsiteX3" fmla="*/ 0 w 4338217"/>
              <a:gd name="connsiteY3" fmla="*/ 927064 h 927064"/>
              <a:gd name="connsiteX4" fmla="*/ 4300967 w 4338217"/>
              <a:gd name="connsiteY4" fmla="*/ 576756 h 927064"/>
              <a:gd name="connsiteX5" fmla="*/ 4338217 w 4338217"/>
              <a:gd name="connsiteY5" fmla="*/ 576756 h 927064"/>
              <a:gd name="connsiteX6" fmla="*/ 4338217 w 4338217"/>
              <a:gd name="connsiteY6" fmla="*/ 729318 h 927064"/>
              <a:gd name="connsiteX7" fmla="*/ 4300967 w 4338217"/>
              <a:gd name="connsiteY7" fmla="*/ 729318 h 927064"/>
              <a:gd name="connsiteX8" fmla="*/ 0 w 4338217"/>
              <a:gd name="connsiteY8" fmla="*/ 472392 h 927064"/>
              <a:gd name="connsiteX9" fmla="*/ 37167 w 4338217"/>
              <a:gd name="connsiteY9" fmla="*/ 472392 h 927064"/>
              <a:gd name="connsiteX10" fmla="*/ 37167 w 4338217"/>
              <a:gd name="connsiteY10" fmla="*/ 624944 h 927064"/>
              <a:gd name="connsiteX11" fmla="*/ 0 w 4338217"/>
              <a:gd name="connsiteY11" fmla="*/ 624944 h 927064"/>
              <a:gd name="connsiteX12" fmla="*/ 4328010 w 4338217"/>
              <a:gd name="connsiteY12" fmla="*/ 269152 h 927064"/>
              <a:gd name="connsiteX13" fmla="*/ 4338151 w 4338217"/>
              <a:gd name="connsiteY13" fmla="*/ 349129 h 927064"/>
              <a:gd name="connsiteX14" fmla="*/ 4338151 w 4338217"/>
              <a:gd name="connsiteY14" fmla="*/ 421724 h 927064"/>
              <a:gd name="connsiteX15" fmla="*/ 4298854 w 4338217"/>
              <a:gd name="connsiteY15" fmla="*/ 421724 h 927064"/>
              <a:gd name="connsiteX16" fmla="*/ 4298854 w 4338217"/>
              <a:gd name="connsiteY16" fmla="*/ 349129 h 927064"/>
              <a:gd name="connsiteX17" fmla="*/ 4289981 w 4338217"/>
              <a:gd name="connsiteY17" fmla="*/ 276535 h 927064"/>
              <a:gd name="connsiteX18" fmla="*/ 49189 w 4338217"/>
              <a:gd name="connsiteY18" fmla="*/ 164788 h 927064"/>
              <a:gd name="connsiteX19" fmla="*/ 81162 w 4338217"/>
              <a:gd name="connsiteY19" fmla="*/ 186280 h 927064"/>
              <a:gd name="connsiteX20" fmla="*/ 35662 w 4338217"/>
              <a:gd name="connsiteY20" fmla="*/ 322817 h 927064"/>
              <a:gd name="connsiteX21" fmla="*/ 0 w 4338217"/>
              <a:gd name="connsiteY21" fmla="*/ 319024 h 927064"/>
              <a:gd name="connsiteX22" fmla="*/ 49189 w 4338217"/>
              <a:gd name="connsiteY22" fmla="*/ 164788 h 927064"/>
              <a:gd name="connsiteX23" fmla="*/ 4128982 w 4338217"/>
              <a:gd name="connsiteY23" fmla="*/ 27463 h 927064"/>
              <a:gd name="connsiteX24" fmla="*/ 4255793 w 4338217"/>
              <a:gd name="connsiteY24" fmla="*/ 122413 h 927064"/>
              <a:gd name="connsiteX25" fmla="*/ 4227476 w 4338217"/>
              <a:gd name="connsiteY25" fmla="*/ 147075 h 927064"/>
              <a:gd name="connsiteX26" fmla="*/ 4114208 w 4338217"/>
              <a:gd name="connsiteY26" fmla="*/ 61990 h 927064"/>
              <a:gd name="connsiteX27" fmla="*/ 3823084 w 4338217"/>
              <a:gd name="connsiteY27" fmla="*/ 0 h 927064"/>
              <a:gd name="connsiteX28" fmla="*/ 3975636 w 4338217"/>
              <a:gd name="connsiteY28" fmla="*/ 0 h 927064"/>
              <a:gd name="connsiteX29" fmla="*/ 3975636 w 4338217"/>
              <a:gd name="connsiteY29" fmla="*/ 37248 h 927064"/>
              <a:gd name="connsiteX30" fmla="*/ 3823084 w 4338217"/>
              <a:gd name="connsiteY30" fmla="*/ 37248 h 927064"/>
              <a:gd name="connsiteX31" fmla="*/ 3515479 w 4338217"/>
              <a:gd name="connsiteY31" fmla="*/ 0 h 927064"/>
              <a:gd name="connsiteX32" fmla="*/ 3668041 w 4338217"/>
              <a:gd name="connsiteY32" fmla="*/ 0 h 927064"/>
              <a:gd name="connsiteX33" fmla="*/ 3668041 w 4338217"/>
              <a:gd name="connsiteY33" fmla="*/ 37248 h 927064"/>
              <a:gd name="connsiteX34" fmla="*/ 3515479 w 4338217"/>
              <a:gd name="connsiteY34" fmla="*/ 37248 h 927064"/>
              <a:gd name="connsiteX35" fmla="*/ 3213366 w 4338217"/>
              <a:gd name="connsiteY35" fmla="*/ 0 h 927064"/>
              <a:gd name="connsiteX36" fmla="*/ 3365918 w 4338217"/>
              <a:gd name="connsiteY36" fmla="*/ 0 h 927064"/>
              <a:gd name="connsiteX37" fmla="*/ 3365918 w 4338217"/>
              <a:gd name="connsiteY37" fmla="*/ 37248 h 927064"/>
              <a:gd name="connsiteX38" fmla="*/ 3213366 w 4338217"/>
              <a:gd name="connsiteY38" fmla="*/ 37248 h 927064"/>
              <a:gd name="connsiteX39" fmla="*/ 2905762 w 4338217"/>
              <a:gd name="connsiteY39" fmla="*/ 0 h 927064"/>
              <a:gd name="connsiteX40" fmla="*/ 3058314 w 4338217"/>
              <a:gd name="connsiteY40" fmla="*/ 0 h 927064"/>
              <a:gd name="connsiteX41" fmla="*/ 3058314 w 4338217"/>
              <a:gd name="connsiteY41" fmla="*/ 37248 h 927064"/>
              <a:gd name="connsiteX42" fmla="*/ 2905762 w 4338217"/>
              <a:gd name="connsiteY42" fmla="*/ 37248 h 927064"/>
              <a:gd name="connsiteX43" fmla="*/ 2603652 w 4338217"/>
              <a:gd name="connsiteY43" fmla="*/ 0 h 927064"/>
              <a:gd name="connsiteX44" fmla="*/ 2756214 w 4338217"/>
              <a:gd name="connsiteY44" fmla="*/ 0 h 927064"/>
              <a:gd name="connsiteX45" fmla="*/ 2756214 w 4338217"/>
              <a:gd name="connsiteY45" fmla="*/ 37248 h 927064"/>
              <a:gd name="connsiteX46" fmla="*/ 2603652 w 4338217"/>
              <a:gd name="connsiteY46" fmla="*/ 37248 h 927064"/>
              <a:gd name="connsiteX47" fmla="*/ 2296047 w 4338217"/>
              <a:gd name="connsiteY47" fmla="*/ 0 h 927064"/>
              <a:gd name="connsiteX48" fmla="*/ 2448599 w 4338217"/>
              <a:gd name="connsiteY48" fmla="*/ 0 h 927064"/>
              <a:gd name="connsiteX49" fmla="*/ 2448599 w 4338217"/>
              <a:gd name="connsiteY49" fmla="*/ 37248 h 927064"/>
              <a:gd name="connsiteX50" fmla="*/ 2296047 w 4338217"/>
              <a:gd name="connsiteY50" fmla="*/ 37248 h 927064"/>
              <a:gd name="connsiteX51" fmla="*/ 1993934 w 4338217"/>
              <a:gd name="connsiteY51" fmla="*/ 0 h 927064"/>
              <a:gd name="connsiteX52" fmla="*/ 2146496 w 4338217"/>
              <a:gd name="connsiteY52" fmla="*/ 0 h 927064"/>
              <a:gd name="connsiteX53" fmla="*/ 2146496 w 4338217"/>
              <a:gd name="connsiteY53" fmla="*/ 37248 h 927064"/>
              <a:gd name="connsiteX54" fmla="*/ 1993934 w 4338217"/>
              <a:gd name="connsiteY54" fmla="*/ 37248 h 927064"/>
              <a:gd name="connsiteX55" fmla="*/ 1686330 w 4338217"/>
              <a:gd name="connsiteY55" fmla="*/ 0 h 927064"/>
              <a:gd name="connsiteX56" fmla="*/ 1838882 w 4338217"/>
              <a:gd name="connsiteY56" fmla="*/ 0 h 927064"/>
              <a:gd name="connsiteX57" fmla="*/ 1838882 w 4338217"/>
              <a:gd name="connsiteY57" fmla="*/ 37248 h 927064"/>
              <a:gd name="connsiteX58" fmla="*/ 1686330 w 4338217"/>
              <a:gd name="connsiteY58" fmla="*/ 37248 h 927064"/>
              <a:gd name="connsiteX59" fmla="*/ 1384220 w 4338217"/>
              <a:gd name="connsiteY59" fmla="*/ 0 h 927064"/>
              <a:gd name="connsiteX60" fmla="*/ 1536772 w 4338217"/>
              <a:gd name="connsiteY60" fmla="*/ 0 h 927064"/>
              <a:gd name="connsiteX61" fmla="*/ 1536772 w 4338217"/>
              <a:gd name="connsiteY61" fmla="*/ 37248 h 927064"/>
              <a:gd name="connsiteX62" fmla="*/ 1384220 w 4338217"/>
              <a:gd name="connsiteY62" fmla="*/ 37248 h 927064"/>
              <a:gd name="connsiteX63" fmla="*/ 1076616 w 4338217"/>
              <a:gd name="connsiteY63" fmla="*/ 0 h 927064"/>
              <a:gd name="connsiteX64" fmla="*/ 1229178 w 4338217"/>
              <a:gd name="connsiteY64" fmla="*/ 0 h 927064"/>
              <a:gd name="connsiteX65" fmla="*/ 1229178 w 4338217"/>
              <a:gd name="connsiteY65" fmla="*/ 37248 h 927064"/>
              <a:gd name="connsiteX66" fmla="*/ 1076616 w 4338217"/>
              <a:gd name="connsiteY66" fmla="*/ 37248 h 927064"/>
              <a:gd name="connsiteX67" fmla="*/ 774502 w 4338217"/>
              <a:gd name="connsiteY67" fmla="*/ 0 h 927064"/>
              <a:gd name="connsiteX68" fmla="*/ 927054 w 4338217"/>
              <a:gd name="connsiteY68" fmla="*/ 0 h 927064"/>
              <a:gd name="connsiteX69" fmla="*/ 927054 w 4338217"/>
              <a:gd name="connsiteY69" fmla="*/ 37248 h 927064"/>
              <a:gd name="connsiteX70" fmla="*/ 774502 w 4338217"/>
              <a:gd name="connsiteY70" fmla="*/ 37248 h 927064"/>
              <a:gd name="connsiteX71" fmla="*/ 466898 w 4338217"/>
              <a:gd name="connsiteY71" fmla="*/ 0 h 927064"/>
              <a:gd name="connsiteX72" fmla="*/ 619450 w 4338217"/>
              <a:gd name="connsiteY72" fmla="*/ 0 h 927064"/>
              <a:gd name="connsiteX73" fmla="*/ 619450 w 4338217"/>
              <a:gd name="connsiteY73" fmla="*/ 37248 h 927064"/>
              <a:gd name="connsiteX74" fmla="*/ 466898 w 4338217"/>
              <a:gd name="connsiteY74" fmla="*/ 37248 h 927064"/>
              <a:gd name="connsiteX75" fmla="*/ 314899 w 4338217"/>
              <a:gd name="connsiteY75" fmla="*/ 0 h 927064"/>
              <a:gd name="connsiteX76" fmla="*/ 317360 w 4338217"/>
              <a:gd name="connsiteY76" fmla="*/ 38122 h 927064"/>
              <a:gd name="connsiteX77" fmla="*/ 184475 w 4338217"/>
              <a:gd name="connsiteY77" fmla="*/ 81163 h 927064"/>
              <a:gd name="connsiteX78" fmla="*/ 164788 w 4338217"/>
              <a:gd name="connsiteY78" fmla="*/ 50419 h 927064"/>
              <a:gd name="connsiteX79" fmla="*/ 314899 w 4338217"/>
              <a:gd name="connsiteY79" fmla="*/ 0 h 92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4338217" h="927064">
                <a:moveTo>
                  <a:pt x="0" y="774502"/>
                </a:moveTo>
                <a:lnTo>
                  <a:pt x="37167" y="774502"/>
                </a:lnTo>
                <a:lnTo>
                  <a:pt x="37167" y="927064"/>
                </a:lnTo>
                <a:lnTo>
                  <a:pt x="0" y="927064"/>
                </a:lnTo>
                <a:close/>
                <a:moveTo>
                  <a:pt x="4300967" y="576756"/>
                </a:moveTo>
                <a:lnTo>
                  <a:pt x="4338217" y="576756"/>
                </a:lnTo>
                <a:lnTo>
                  <a:pt x="4338217" y="729318"/>
                </a:lnTo>
                <a:lnTo>
                  <a:pt x="4300967" y="729318"/>
                </a:lnTo>
                <a:close/>
                <a:moveTo>
                  <a:pt x="0" y="472392"/>
                </a:moveTo>
                <a:lnTo>
                  <a:pt x="37167" y="472392"/>
                </a:lnTo>
                <a:lnTo>
                  <a:pt x="37167" y="624944"/>
                </a:lnTo>
                <a:lnTo>
                  <a:pt x="0" y="624944"/>
                </a:lnTo>
                <a:close/>
                <a:moveTo>
                  <a:pt x="4328010" y="269152"/>
                </a:moveTo>
                <a:cubicBezTo>
                  <a:pt x="4334348" y="294991"/>
                  <a:pt x="4338151" y="322060"/>
                  <a:pt x="4338151" y="349129"/>
                </a:cubicBezTo>
                <a:lnTo>
                  <a:pt x="4338151" y="421724"/>
                </a:lnTo>
                <a:lnTo>
                  <a:pt x="4298854" y="421724"/>
                </a:lnTo>
                <a:lnTo>
                  <a:pt x="4298854" y="349129"/>
                </a:lnTo>
                <a:cubicBezTo>
                  <a:pt x="4298854" y="325751"/>
                  <a:pt x="4296319" y="301143"/>
                  <a:pt x="4289981" y="276535"/>
                </a:cubicBezTo>
                <a:close/>
                <a:moveTo>
                  <a:pt x="49189" y="164788"/>
                </a:moveTo>
                <a:lnTo>
                  <a:pt x="81162" y="186280"/>
                </a:lnTo>
                <a:cubicBezTo>
                  <a:pt x="55338" y="228000"/>
                  <a:pt x="39351" y="273512"/>
                  <a:pt x="35662" y="322817"/>
                </a:cubicBezTo>
                <a:lnTo>
                  <a:pt x="0" y="319024"/>
                </a:lnTo>
                <a:cubicBezTo>
                  <a:pt x="3689" y="264662"/>
                  <a:pt x="22135" y="211565"/>
                  <a:pt x="49189" y="164788"/>
                </a:cubicBezTo>
                <a:close/>
                <a:moveTo>
                  <a:pt x="4128982" y="27463"/>
                </a:moveTo>
                <a:cubicBezTo>
                  <a:pt x="4178229" y="48426"/>
                  <a:pt x="4222551" y="81720"/>
                  <a:pt x="4255793" y="122413"/>
                </a:cubicBezTo>
                <a:lnTo>
                  <a:pt x="4227476" y="147075"/>
                </a:lnTo>
                <a:cubicBezTo>
                  <a:pt x="4196697" y="110082"/>
                  <a:pt x="4158530" y="81720"/>
                  <a:pt x="4114208" y="61990"/>
                </a:cubicBezTo>
                <a:close/>
                <a:moveTo>
                  <a:pt x="3823084" y="0"/>
                </a:moveTo>
                <a:lnTo>
                  <a:pt x="3975636" y="0"/>
                </a:lnTo>
                <a:lnTo>
                  <a:pt x="3975636" y="37248"/>
                </a:lnTo>
                <a:lnTo>
                  <a:pt x="3823084" y="37248"/>
                </a:lnTo>
                <a:close/>
                <a:moveTo>
                  <a:pt x="3515479" y="0"/>
                </a:moveTo>
                <a:lnTo>
                  <a:pt x="3668041" y="0"/>
                </a:lnTo>
                <a:lnTo>
                  <a:pt x="3668041" y="37248"/>
                </a:lnTo>
                <a:lnTo>
                  <a:pt x="3515479" y="37248"/>
                </a:lnTo>
                <a:close/>
                <a:moveTo>
                  <a:pt x="3213366" y="0"/>
                </a:moveTo>
                <a:lnTo>
                  <a:pt x="3365918" y="0"/>
                </a:lnTo>
                <a:lnTo>
                  <a:pt x="3365918" y="37248"/>
                </a:lnTo>
                <a:lnTo>
                  <a:pt x="3213366" y="37248"/>
                </a:lnTo>
                <a:close/>
                <a:moveTo>
                  <a:pt x="2905762" y="0"/>
                </a:moveTo>
                <a:lnTo>
                  <a:pt x="3058314" y="0"/>
                </a:lnTo>
                <a:lnTo>
                  <a:pt x="3058314" y="37248"/>
                </a:lnTo>
                <a:lnTo>
                  <a:pt x="2905762" y="37248"/>
                </a:lnTo>
                <a:close/>
                <a:moveTo>
                  <a:pt x="2603652" y="0"/>
                </a:moveTo>
                <a:lnTo>
                  <a:pt x="2756214" y="0"/>
                </a:lnTo>
                <a:lnTo>
                  <a:pt x="2756214" y="37248"/>
                </a:lnTo>
                <a:lnTo>
                  <a:pt x="2603652" y="37248"/>
                </a:lnTo>
                <a:close/>
                <a:moveTo>
                  <a:pt x="2296047" y="0"/>
                </a:moveTo>
                <a:lnTo>
                  <a:pt x="2448599" y="0"/>
                </a:lnTo>
                <a:lnTo>
                  <a:pt x="2448599" y="37248"/>
                </a:lnTo>
                <a:lnTo>
                  <a:pt x="2296047" y="37248"/>
                </a:lnTo>
                <a:close/>
                <a:moveTo>
                  <a:pt x="1993934" y="0"/>
                </a:moveTo>
                <a:lnTo>
                  <a:pt x="2146496" y="0"/>
                </a:lnTo>
                <a:lnTo>
                  <a:pt x="2146496" y="37248"/>
                </a:lnTo>
                <a:lnTo>
                  <a:pt x="1993934" y="37248"/>
                </a:lnTo>
                <a:close/>
                <a:moveTo>
                  <a:pt x="1686330" y="0"/>
                </a:moveTo>
                <a:lnTo>
                  <a:pt x="1838882" y="0"/>
                </a:lnTo>
                <a:lnTo>
                  <a:pt x="1838882" y="37248"/>
                </a:lnTo>
                <a:lnTo>
                  <a:pt x="1686330" y="37248"/>
                </a:lnTo>
                <a:close/>
                <a:moveTo>
                  <a:pt x="1384220" y="0"/>
                </a:moveTo>
                <a:lnTo>
                  <a:pt x="1536772" y="0"/>
                </a:lnTo>
                <a:lnTo>
                  <a:pt x="1536772" y="37248"/>
                </a:lnTo>
                <a:lnTo>
                  <a:pt x="1384220" y="37248"/>
                </a:lnTo>
                <a:close/>
                <a:moveTo>
                  <a:pt x="1076616" y="0"/>
                </a:moveTo>
                <a:lnTo>
                  <a:pt x="1229178" y="0"/>
                </a:lnTo>
                <a:lnTo>
                  <a:pt x="1229178" y="37248"/>
                </a:lnTo>
                <a:lnTo>
                  <a:pt x="1076616" y="37248"/>
                </a:lnTo>
                <a:close/>
                <a:moveTo>
                  <a:pt x="774502" y="0"/>
                </a:moveTo>
                <a:lnTo>
                  <a:pt x="927054" y="0"/>
                </a:lnTo>
                <a:lnTo>
                  <a:pt x="927054" y="37248"/>
                </a:lnTo>
                <a:lnTo>
                  <a:pt x="774502" y="37248"/>
                </a:lnTo>
                <a:close/>
                <a:moveTo>
                  <a:pt x="466898" y="0"/>
                </a:moveTo>
                <a:lnTo>
                  <a:pt x="619450" y="0"/>
                </a:lnTo>
                <a:lnTo>
                  <a:pt x="619450" y="37248"/>
                </a:lnTo>
                <a:lnTo>
                  <a:pt x="466898" y="37248"/>
                </a:lnTo>
                <a:close/>
                <a:moveTo>
                  <a:pt x="314899" y="0"/>
                </a:moveTo>
                <a:lnTo>
                  <a:pt x="317360" y="38122"/>
                </a:lnTo>
                <a:cubicBezTo>
                  <a:pt x="270604" y="41811"/>
                  <a:pt x="225078" y="56568"/>
                  <a:pt x="184475" y="81163"/>
                </a:cubicBezTo>
                <a:lnTo>
                  <a:pt x="164788" y="50419"/>
                </a:lnTo>
                <a:cubicBezTo>
                  <a:pt x="209083" y="22135"/>
                  <a:pt x="261991" y="4919"/>
                  <a:pt x="314899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/>
          </a:p>
        </p:txBody>
      </p:sp>
      <p:sp>
        <p:nvSpPr>
          <p:cNvPr id="4" name="Freeform: Shape 120">
            <a:extLst>
              <a:ext uri="{FF2B5EF4-FFF2-40B4-BE49-F238E27FC236}">
                <a16:creationId xmlns:a16="http://schemas.microsoft.com/office/drawing/2014/main" id="{BFBF636B-15A1-D2DC-0847-139AA9619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5885" y="9796747"/>
            <a:ext cx="4343629" cy="1234709"/>
          </a:xfrm>
          <a:custGeom>
            <a:avLst/>
            <a:gdLst>
              <a:gd name="connsiteX0" fmla="*/ 3718716 w 4343629"/>
              <a:gd name="connsiteY0" fmla="*/ 1197459 h 1234709"/>
              <a:gd name="connsiteX1" fmla="*/ 3871278 w 4343629"/>
              <a:gd name="connsiteY1" fmla="*/ 1197459 h 1234709"/>
              <a:gd name="connsiteX2" fmla="*/ 3871278 w 4343629"/>
              <a:gd name="connsiteY2" fmla="*/ 1234709 h 1234709"/>
              <a:gd name="connsiteX3" fmla="*/ 3718716 w 4343629"/>
              <a:gd name="connsiteY3" fmla="*/ 1234709 h 1234709"/>
              <a:gd name="connsiteX4" fmla="*/ 3411112 w 4343629"/>
              <a:gd name="connsiteY4" fmla="*/ 1197459 h 1234709"/>
              <a:gd name="connsiteX5" fmla="*/ 3563664 w 4343629"/>
              <a:gd name="connsiteY5" fmla="*/ 1197459 h 1234709"/>
              <a:gd name="connsiteX6" fmla="*/ 3563664 w 4343629"/>
              <a:gd name="connsiteY6" fmla="*/ 1234709 h 1234709"/>
              <a:gd name="connsiteX7" fmla="*/ 3411112 w 4343629"/>
              <a:gd name="connsiteY7" fmla="*/ 1234709 h 1234709"/>
              <a:gd name="connsiteX8" fmla="*/ 3109002 w 4343629"/>
              <a:gd name="connsiteY8" fmla="*/ 1197459 h 1234709"/>
              <a:gd name="connsiteX9" fmla="*/ 3261564 w 4343629"/>
              <a:gd name="connsiteY9" fmla="*/ 1197459 h 1234709"/>
              <a:gd name="connsiteX10" fmla="*/ 3261564 w 4343629"/>
              <a:gd name="connsiteY10" fmla="*/ 1234709 h 1234709"/>
              <a:gd name="connsiteX11" fmla="*/ 3109002 w 4343629"/>
              <a:gd name="connsiteY11" fmla="*/ 1234709 h 1234709"/>
              <a:gd name="connsiteX12" fmla="*/ 2806889 w 4343629"/>
              <a:gd name="connsiteY12" fmla="*/ 1197459 h 1234709"/>
              <a:gd name="connsiteX13" fmla="*/ 2959441 w 4343629"/>
              <a:gd name="connsiteY13" fmla="*/ 1197459 h 1234709"/>
              <a:gd name="connsiteX14" fmla="*/ 2959441 w 4343629"/>
              <a:gd name="connsiteY14" fmla="*/ 1234709 h 1234709"/>
              <a:gd name="connsiteX15" fmla="*/ 2806889 w 4343629"/>
              <a:gd name="connsiteY15" fmla="*/ 1234709 h 1234709"/>
              <a:gd name="connsiteX16" fmla="*/ 2499285 w 4343629"/>
              <a:gd name="connsiteY16" fmla="*/ 1197459 h 1234709"/>
              <a:gd name="connsiteX17" fmla="*/ 2651837 w 4343629"/>
              <a:gd name="connsiteY17" fmla="*/ 1197459 h 1234709"/>
              <a:gd name="connsiteX18" fmla="*/ 2651837 w 4343629"/>
              <a:gd name="connsiteY18" fmla="*/ 1234709 h 1234709"/>
              <a:gd name="connsiteX19" fmla="*/ 2499285 w 4343629"/>
              <a:gd name="connsiteY19" fmla="*/ 1234709 h 1234709"/>
              <a:gd name="connsiteX20" fmla="*/ 2191680 w 4343629"/>
              <a:gd name="connsiteY20" fmla="*/ 1197459 h 1234709"/>
              <a:gd name="connsiteX21" fmla="*/ 2344242 w 4343629"/>
              <a:gd name="connsiteY21" fmla="*/ 1197459 h 1234709"/>
              <a:gd name="connsiteX22" fmla="*/ 2344242 w 4343629"/>
              <a:gd name="connsiteY22" fmla="*/ 1234709 h 1234709"/>
              <a:gd name="connsiteX23" fmla="*/ 2191680 w 4343629"/>
              <a:gd name="connsiteY23" fmla="*/ 1234709 h 1234709"/>
              <a:gd name="connsiteX24" fmla="*/ 1889570 w 4343629"/>
              <a:gd name="connsiteY24" fmla="*/ 1197459 h 1234709"/>
              <a:gd name="connsiteX25" fmla="*/ 2042122 w 4343629"/>
              <a:gd name="connsiteY25" fmla="*/ 1197459 h 1234709"/>
              <a:gd name="connsiteX26" fmla="*/ 2042122 w 4343629"/>
              <a:gd name="connsiteY26" fmla="*/ 1234709 h 1234709"/>
              <a:gd name="connsiteX27" fmla="*/ 1889570 w 4343629"/>
              <a:gd name="connsiteY27" fmla="*/ 1234709 h 1234709"/>
              <a:gd name="connsiteX28" fmla="*/ 1587457 w 4343629"/>
              <a:gd name="connsiteY28" fmla="*/ 1197459 h 1234709"/>
              <a:gd name="connsiteX29" fmla="*/ 1740009 w 4343629"/>
              <a:gd name="connsiteY29" fmla="*/ 1197459 h 1234709"/>
              <a:gd name="connsiteX30" fmla="*/ 1740009 w 4343629"/>
              <a:gd name="connsiteY30" fmla="*/ 1234709 h 1234709"/>
              <a:gd name="connsiteX31" fmla="*/ 1587457 w 4343629"/>
              <a:gd name="connsiteY31" fmla="*/ 1234709 h 1234709"/>
              <a:gd name="connsiteX32" fmla="*/ 1279853 w 4343629"/>
              <a:gd name="connsiteY32" fmla="*/ 1197459 h 1234709"/>
              <a:gd name="connsiteX33" fmla="*/ 1432415 w 4343629"/>
              <a:gd name="connsiteY33" fmla="*/ 1197459 h 1234709"/>
              <a:gd name="connsiteX34" fmla="*/ 1432415 w 4343629"/>
              <a:gd name="connsiteY34" fmla="*/ 1234709 h 1234709"/>
              <a:gd name="connsiteX35" fmla="*/ 1279853 w 4343629"/>
              <a:gd name="connsiteY35" fmla="*/ 1234709 h 1234709"/>
              <a:gd name="connsiteX36" fmla="*/ 977743 w 4343629"/>
              <a:gd name="connsiteY36" fmla="*/ 1197459 h 1234709"/>
              <a:gd name="connsiteX37" fmla="*/ 1130295 w 4343629"/>
              <a:gd name="connsiteY37" fmla="*/ 1197459 h 1234709"/>
              <a:gd name="connsiteX38" fmla="*/ 1130295 w 4343629"/>
              <a:gd name="connsiteY38" fmla="*/ 1234709 h 1234709"/>
              <a:gd name="connsiteX39" fmla="*/ 977743 w 4343629"/>
              <a:gd name="connsiteY39" fmla="*/ 1234709 h 1234709"/>
              <a:gd name="connsiteX40" fmla="*/ 670139 w 4343629"/>
              <a:gd name="connsiteY40" fmla="*/ 1197459 h 1234709"/>
              <a:gd name="connsiteX41" fmla="*/ 822701 w 4343629"/>
              <a:gd name="connsiteY41" fmla="*/ 1197459 h 1234709"/>
              <a:gd name="connsiteX42" fmla="*/ 822701 w 4343629"/>
              <a:gd name="connsiteY42" fmla="*/ 1234709 h 1234709"/>
              <a:gd name="connsiteX43" fmla="*/ 670139 w 4343629"/>
              <a:gd name="connsiteY43" fmla="*/ 1234709 h 1234709"/>
              <a:gd name="connsiteX44" fmla="*/ 368025 w 4343629"/>
              <a:gd name="connsiteY44" fmla="*/ 1197459 h 1234709"/>
              <a:gd name="connsiteX45" fmla="*/ 520577 w 4343629"/>
              <a:gd name="connsiteY45" fmla="*/ 1197459 h 1234709"/>
              <a:gd name="connsiteX46" fmla="*/ 520577 w 4343629"/>
              <a:gd name="connsiteY46" fmla="*/ 1234709 h 1234709"/>
              <a:gd name="connsiteX47" fmla="*/ 368025 w 4343629"/>
              <a:gd name="connsiteY47" fmla="*/ 1234709 h 1234709"/>
              <a:gd name="connsiteX48" fmla="*/ 4158631 w 4343629"/>
              <a:gd name="connsiteY48" fmla="*/ 1148025 h 1234709"/>
              <a:gd name="connsiteX49" fmla="*/ 4178859 w 4343629"/>
              <a:gd name="connsiteY49" fmla="*/ 1179528 h 1234709"/>
              <a:gd name="connsiteX50" fmla="*/ 4024623 w 4343629"/>
              <a:gd name="connsiteY50" fmla="*/ 1229205 h 1234709"/>
              <a:gd name="connsiteX51" fmla="*/ 4020830 w 4343629"/>
              <a:gd name="connsiteY51" fmla="*/ 1191644 h 1234709"/>
              <a:gd name="connsiteX52" fmla="*/ 4158631 w 4343629"/>
              <a:gd name="connsiteY52" fmla="*/ 1148025 h 1234709"/>
              <a:gd name="connsiteX53" fmla="*/ 110710 w 4343629"/>
              <a:gd name="connsiteY53" fmla="*/ 1082109 h 1234709"/>
              <a:gd name="connsiteX54" fmla="*/ 223978 w 4343629"/>
              <a:gd name="connsiteY54" fmla="*/ 1165961 h 1234709"/>
              <a:gd name="connsiteX55" fmla="*/ 207973 w 4343629"/>
              <a:gd name="connsiteY55" fmla="*/ 1201721 h 1234709"/>
              <a:gd name="connsiteX56" fmla="*/ 82393 w 4343629"/>
              <a:gd name="connsiteY56" fmla="*/ 1106771 h 1234709"/>
              <a:gd name="connsiteX57" fmla="*/ 4302526 w 4343629"/>
              <a:gd name="connsiteY57" fmla="*/ 917321 h 1234709"/>
              <a:gd name="connsiteX58" fmla="*/ 4338190 w 4343629"/>
              <a:gd name="connsiteY58" fmla="*/ 921012 h 1234709"/>
              <a:gd name="connsiteX59" fmla="*/ 4288999 w 4343629"/>
              <a:gd name="connsiteY59" fmla="*/ 1069893 h 1234709"/>
              <a:gd name="connsiteX60" fmla="*/ 4257024 w 4343629"/>
              <a:gd name="connsiteY60" fmla="*/ 1050206 h 1234709"/>
              <a:gd name="connsiteX61" fmla="*/ 4302526 w 4343629"/>
              <a:gd name="connsiteY61" fmla="*/ 917321 h 1234709"/>
              <a:gd name="connsiteX62" fmla="*/ 0 w 4343629"/>
              <a:gd name="connsiteY62" fmla="*/ 812954 h 1234709"/>
              <a:gd name="connsiteX63" fmla="*/ 39295 w 4343629"/>
              <a:gd name="connsiteY63" fmla="*/ 812954 h 1234709"/>
              <a:gd name="connsiteX64" fmla="*/ 39295 w 4343629"/>
              <a:gd name="connsiteY64" fmla="*/ 887545 h 1234709"/>
              <a:gd name="connsiteX65" fmla="*/ 48168 w 4343629"/>
              <a:gd name="connsiteY65" fmla="*/ 962137 h 1234709"/>
              <a:gd name="connsiteX66" fmla="*/ 11408 w 4343629"/>
              <a:gd name="connsiteY66" fmla="*/ 970987 h 1234709"/>
              <a:gd name="connsiteX67" fmla="*/ 0 w 4343629"/>
              <a:gd name="connsiteY67" fmla="*/ 887545 h 1234709"/>
              <a:gd name="connsiteX68" fmla="*/ 4306462 w 4343629"/>
              <a:gd name="connsiteY68" fmla="*/ 615208 h 1234709"/>
              <a:gd name="connsiteX69" fmla="*/ 4343629 w 4343629"/>
              <a:gd name="connsiteY69" fmla="*/ 615208 h 1234709"/>
              <a:gd name="connsiteX70" fmla="*/ 4343629 w 4343629"/>
              <a:gd name="connsiteY70" fmla="*/ 767760 h 1234709"/>
              <a:gd name="connsiteX71" fmla="*/ 4306462 w 4343629"/>
              <a:gd name="connsiteY71" fmla="*/ 767760 h 1234709"/>
              <a:gd name="connsiteX72" fmla="*/ 0 w 4343629"/>
              <a:gd name="connsiteY72" fmla="*/ 505350 h 1234709"/>
              <a:gd name="connsiteX73" fmla="*/ 37248 w 4343629"/>
              <a:gd name="connsiteY73" fmla="*/ 505350 h 1234709"/>
              <a:gd name="connsiteX74" fmla="*/ 37248 w 4343629"/>
              <a:gd name="connsiteY74" fmla="*/ 657912 h 1234709"/>
              <a:gd name="connsiteX75" fmla="*/ 0 w 4343629"/>
              <a:gd name="connsiteY75" fmla="*/ 657912 h 1234709"/>
              <a:gd name="connsiteX76" fmla="*/ 4306462 w 4343629"/>
              <a:gd name="connsiteY76" fmla="*/ 307604 h 1234709"/>
              <a:gd name="connsiteX77" fmla="*/ 4343629 w 4343629"/>
              <a:gd name="connsiteY77" fmla="*/ 307604 h 1234709"/>
              <a:gd name="connsiteX78" fmla="*/ 4343629 w 4343629"/>
              <a:gd name="connsiteY78" fmla="*/ 460156 h 1234709"/>
              <a:gd name="connsiteX79" fmla="*/ 4306462 w 4343629"/>
              <a:gd name="connsiteY79" fmla="*/ 460156 h 1234709"/>
              <a:gd name="connsiteX80" fmla="*/ 0 w 4343629"/>
              <a:gd name="connsiteY80" fmla="*/ 203240 h 1234709"/>
              <a:gd name="connsiteX81" fmla="*/ 37248 w 4343629"/>
              <a:gd name="connsiteY81" fmla="*/ 203240 h 1234709"/>
              <a:gd name="connsiteX82" fmla="*/ 37248 w 4343629"/>
              <a:gd name="connsiteY82" fmla="*/ 355792 h 1234709"/>
              <a:gd name="connsiteX83" fmla="*/ 0 w 4343629"/>
              <a:gd name="connsiteY83" fmla="*/ 355792 h 1234709"/>
              <a:gd name="connsiteX84" fmla="*/ 4306462 w 4343629"/>
              <a:gd name="connsiteY84" fmla="*/ 0 h 1234709"/>
              <a:gd name="connsiteX85" fmla="*/ 4343629 w 4343629"/>
              <a:gd name="connsiteY85" fmla="*/ 0 h 1234709"/>
              <a:gd name="connsiteX86" fmla="*/ 4343629 w 4343629"/>
              <a:gd name="connsiteY86" fmla="*/ 152562 h 1234709"/>
              <a:gd name="connsiteX87" fmla="*/ 4306462 w 4343629"/>
              <a:gd name="connsiteY87" fmla="*/ 152562 h 1234709"/>
              <a:gd name="connsiteX88" fmla="*/ 0 w 4343629"/>
              <a:gd name="connsiteY88" fmla="*/ 0 h 1234709"/>
              <a:gd name="connsiteX89" fmla="*/ 37248 w 4343629"/>
              <a:gd name="connsiteY89" fmla="*/ 0 h 1234709"/>
              <a:gd name="connsiteX90" fmla="*/ 37248 w 4343629"/>
              <a:gd name="connsiteY90" fmla="*/ 48137 h 1234709"/>
              <a:gd name="connsiteX91" fmla="*/ 0 w 4343629"/>
              <a:gd name="connsiteY91" fmla="*/ 48137 h 1234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4343629" h="1234709">
                <a:moveTo>
                  <a:pt x="3718716" y="1197459"/>
                </a:moveTo>
                <a:lnTo>
                  <a:pt x="3871278" y="1197459"/>
                </a:lnTo>
                <a:lnTo>
                  <a:pt x="3871278" y="1234709"/>
                </a:lnTo>
                <a:lnTo>
                  <a:pt x="3718716" y="1234709"/>
                </a:lnTo>
                <a:close/>
                <a:moveTo>
                  <a:pt x="3411112" y="1197459"/>
                </a:moveTo>
                <a:lnTo>
                  <a:pt x="3563664" y="1197459"/>
                </a:lnTo>
                <a:lnTo>
                  <a:pt x="3563664" y="1234709"/>
                </a:lnTo>
                <a:lnTo>
                  <a:pt x="3411112" y="1234709"/>
                </a:lnTo>
                <a:close/>
                <a:moveTo>
                  <a:pt x="3109002" y="1197459"/>
                </a:moveTo>
                <a:lnTo>
                  <a:pt x="3261564" y="1197459"/>
                </a:lnTo>
                <a:lnTo>
                  <a:pt x="3261564" y="1234709"/>
                </a:lnTo>
                <a:lnTo>
                  <a:pt x="3109002" y="1234709"/>
                </a:lnTo>
                <a:close/>
                <a:moveTo>
                  <a:pt x="2806889" y="1197459"/>
                </a:moveTo>
                <a:lnTo>
                  <a:pt x="2959441" y="1197459"/>
                </a:lnTo>
                <a:lnTo>
                  <a:pt x="2959441" y="1234709"/>
                </a:lnTo>
                <a:lnTo>
                  <a:pt x="2806889" y="1234709"/>
                </a:lnTo>
                <a:close/>
                <a:moveTo>
                  <a:pt x="2499285" y="1197459"/>
                </a:moveTo>
                <a:lnTo>
                  <a:pt x="2651837" y="1197459"/>
                </a:lnTo>
                <a:lnTo>
                  <a:pt x="2651837" y="1234709"/>
                </a:lnTo>
                <a:lnTo>
                  <a:pt x="2499285" y="1234709"/>
                </a:lnTo>
                <a:close/>
                <a:moveTo>
                  <a:pt x="2191680" y="1197459"/>
                </a:moveTo>
                <a:lnTo>
                  <a:pt x="2344242" y="1197459"/>
                </a:lnTo>
                <a:lnTo>
                  <a:pt x="2344242" y="1234709"/>
                </a:lnTo>
                <a:lnTo>
                  <a:pt x="2191680" y="1234709"/>
                </a:lnTo>
                <a:close/>
                <a:moveTo>
                  <a:pt x="1889570" y="1197459"/>
                </a:moveTo>
                <a:lnTo>
                  <a:pt x="2042122" y="1197459"/>
                </a:lnTo>
                <a:lnTo>
                  <a:pt x="2042122" y="1234709"/>
                </a:lnTo>
                <a:lnTo>
                  <a:pt x="1889570" y="1234709"/>
                </a:lnTo>
                <a:close/>
                <a:moveTo>
                  <a:pt x="1587457" y="1197459"/>
                </a:moveTo>
                <a:lnTo>
                  <a:pt x="1740009" y="1197459"/>
                </a:lnTo>
                <a:lnTo>
                  <a:pt x="1740009" y="1234709"/>
                </a:lnTo>
                <a:lnTo>
                  <a:pt x="1587457" y="1234709"/>
                </a:lnTo>
                <a:close/>
                <a:moveTo>
                  <a:pt x="1279853" y="1197459"/>
                </a:moveTo>
                <a:lnTo>
                  <a:pt x="1432415" y="1197459"/>
                </a:lnTo>
                <a:lnTo>
                  <a:pt x="1432415" y="1234709"/>
                </a:lnTo>
                <a:lnTo>
                  <a:pt x="1279853" y="1234709"/>
                </a:lnTo>
                <a:close/>
                <a:moveTo>
                  <a:pt x="977743" y="1197459"/>
                </a:moveTo>
                <a:lnTo>
                  <a:pt x="1130295" y="1197459"/>
                </a:lnTo>
                <a:lnTo>
                  <a:pt x="1130295" y="1234709"/>
                </a:lnTo>
                <a:lnTo>
                  <a:pt x="977743" y="1234709"/>
                </a:lnTo>
                <a:close/>
                <a:moveTo>
                  <a:pt x="670139" y="1197459"/>
                </a:moveTo>
                <a:lnTo>
                  <a:pt x="822701" y="1197459"/>
                </a:lnTo>
                <a:lnTo>
                  <a:pt x="822701" y="1234709"/>
                </a:lnTo>
                <a:lnTo>
                  <a:pt x="670139" y="1234709"/>
                </a:lnTo>
                <a:close/>
                <a:moveTo>
                  <a:pt x="368025" y="1197459"/>
                </a:moveTo>
                <a:lnTo>
                  <a:pt x="520577" y="1197459"/>
                </a:lnTo>
                <a:lnTo>
                  <a:pt x="520577" y="1234709"/>
                </a:lnTo>
                <a:lnTo>
                  <a:pt x="368025" y="1234709"/>
                </a:lnTo>
                <a:close/>
                <a:moveTo>
                  <a:pt x="4158631" y="1148025"/>
                </a:moveTo>
                <a:lnTo>
                  <a:pt x="4178859" y="1179528"/>
                </a:lnTo>
                <a:cubicBezTo>
                  <a:pt x="4132082" y="1207396"/>
                  <a:pt x="4078985" y="1224359"/>
                  <a:pt x="4024623" y="1229205"/>
                </a:cubicBezTo>
                <a:lnTo>
                  <a:pt x="4020830" y="1191644"/>
                </a:lnTo>
                <a:cubicBezTo>
                  <a:pt x="4070135" y="1186798"/>
                  <a:pt x="4116911" y="1173470"/>
                  <a:pt x="4158631" y="1148025"/>
                </a:cubicBezTo>
                <a:close/>
                <a:moveTo>
                  <a:pt x="110710" y="1082109"/>
                </a:moveTo>
                <a:cubicBezTo>
                  <a:pt x="140258" y="1117869"/>
                  <a:pt x="179656" y="1147464"/>
                  <a:pt x="223978" y="1165961"/>
                </a:cubicBezTo>
                <a:lnTo>
                  <a:pt x="207973" y="1201721"/>
                </a:lnTo>
                <a:cubicBezTo>
                  <a:pt x="159957" y="1179525"/>
                  <a:pt x="115635" y="1147464"/>
                  <a:pt x="82393" y="1106771"/>
                </a:cubicBezTo>
                <a:close/>
                <a:moveTo>
                  <a:pt x="4302526" y="917321"/>
                </a:moveTo>
                <a:lnTo>
                  <a:pt x="4338190" y="921012"/>
                </a:lnTo>
                <a:cubicBezTo>
                  <a:pt x="4334501" y="972690"/>
                  <a:pt x="4317284" y="1025598"/>
                  <a:pt x="4288999" y="1069893"/>
                </a:cubicBezTo>
                <a:lnTo>
                  <a:pt x="4257024" y="1050206"/>
                </a:lnTo>
                <a:cubicBezTo>
                  <a:pt x="4282850" y="1009602"/>
                  <a:pt x="4297607" y="964077"/>
                  <a:pt x="4302526" y="917321"/>
                </a:cubicBezTo>
                <a:close/>
                <a:moveTo>
                  <a:pt x="0" y="812954"/>
                </a:moveTo>
                <a:lnTo>
                  <a:pt x="39295" y="812954"/>
                </a:lnTo>
                <a:lnTo>
                  <a:pt x="39295" y="887545"/>
                </a:lnTo>
                <a:cubicBezTo>
                  <a:pt x="39295" y="912831"/>
                  <a:pt x="41830" y="938116"/>
                  <a:pt x="48168" y="962137"/>
                </a:cubicBezTo>
                <a:lnTo>
                  <a:pt x="11408" y="970987"/>
                </a:lnTo>
                <a:cubicBezTo>
                  <a:pt x="5071" y="944437"/>
                  <a:pt x="0" y="916623"/>
                  <a:pt x="0" y="887545"/>
                </a:cubicBezTo>
                <a:close/>
                <a:moveTo>
                  <a:pt x="4306462" y="615208"/>
                </a:moveTo>
                <a:lnTo>
                  <a:pt x="4343629" y="615208"/>
                </a:lnTo>
                <a:lnTo>
                  <a:pt x="4343629" y="767760"/>
                </a:lnTo>
                <a:lnTo>
                  <a:pt x="4306462" y="767760"/>
                </a:lnTo>
                <a:close/>
                <a:moveTo>
                  <a:pt x="0" y="505350"/>
                </a:moveTo>
                <a:lnTo>
                  <a:pt x="37248" y="505350"/>
                </a:lnTo>
                <a:lnTo>
                  <a:pt x="37248" y="657912"/>
                </a:lnTo>
                <a:lnTo>
                  <a:pt x="0" y="657912"/>
                </a:lnTo>
                <a:close/>
                <a:moveTo>
                  <a:pt x="4306462" y="307604"/>
                </a:moveTo>
                <a:lnTo>
                  <a:pt x="4343629" y="307604"/>
                </a:lnTo>
                <a:lnTo>
                  <a:pt x="4343629" y="460156"/>
                </a:lnTo>
                <a:lnTo>
                  <a:pt x="4306462" y="460156"/>
                </a:lnTo>
                <a:close/>
                <a:moveTo>
                  <a:pt x="0" y="203240"/>
                </a:moveTo>
                <a:lnTo>
                  <a:pt x="37248" y="203240"/>
                </a:lnTo>
                <a:lnTo>
                  <a:pt x="37248" y="355792"/>
                </a:lnTo>
                <a:lnTo>
                  <a:pt x="0" y="355792"/>
                </a:lnTo>
                <a:close/>
                <a:moveTo>
                  <a:pt x="4306462" y="0"/>
                </a:moveTo>
                <a:lnTo>
                  <a:pt x="4343629" y="0"/>
                </a:lnTo>
                <a:lnTo>
                  <a:pt x="4343629" y="152562"/>
                </a:lnTo>
                <a:lnTo>
                  <a:pt x="4306462" y="152562"/>
                </a:lnTo>
                <a:close/>
                <a:moveTo>
                  <a:pt x="0" y="0"/>
                </a:moveTo>
                <a:lnTo>
                  <a:pt x="37248" y="0"/>
                </a:lnTo>
                <a:lnTo>
                  <a:pt x="37248" y="48137"/>
                </a:lnTo>
                <a:lnTo>
                  <a:pt x="0" y="4813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DD958CC9-8804-348A-22DF-A4D3BF3F2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9424" y="9796747"/>
            <a:ext cx="38449" cy="1213940"/>
          </a:xfrm>
          <a:custGeom>
            <a:avLst/>
            <a:gdLst>
              <a:gd name="T0" fmla="*/ 31 w 32"/>
              <a:gd name="T1" fmla="*/ 974 h 975"/>
              <a:gd name="T2" fmla="*/ 0 w 32"/>
              <a:gd name="T3" fmla="*/ 974 h 975"/>
              <a:gd name="T4" fmla="*/ 0 w 32"/>
              <a:gd name="T5" fmla="*/ 0 h 975"/>
              <a:gd name="T6" fmla="*/ 31 w 32"/>
              <a:gd name="T7" fmla="*/ 0 h 975"/>
              <a:gd name="T8" fmla="*/ 31 w 32"/>
              <a:gd name="T9" fmla="*/ 974 h 9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" h="975">
                <a:moveTo>
                  <a:pt x="31" y="974"/>
                </a:moveTo>
                <a:lnTo>
                  <a:pt x="0" y="974"/>
                </a:lnTo>
                <a:lnTo>
                  <a:pt x="0" y="0"/>
                </a:lnTo>
                <a:lnTo>
                  <a:pt x="31" y="0"/>
                </a:lnTo>
                <a:lnTo>
                  <a:pt x="31" y="974"/>
                </a:lnTo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05A30641-76A6-1FB8-DC41-6D5E0061D2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1678" y="10790970"/>
            <a:ext cx="439435" cy="439435"/>
          </a:xfrm>
          <a:custGeom>
            <a:avLst/>
            <a:gdLst>
              <a:gd name="T0" fmla="*/ 353 w 354"/>
              <a:gd name="T1" fmla="*/ 177 h 354"/>
              <a:gd name="T2" fmla="*/ 353 w 354"/>
              <a:gd name="T3" fmla="*/ 177 h 354"/>
              <a:gd name="T4" fmla="*/ 176 w 354"/>
              <a:gd name="T5" fmla="*/ 353 h 354"/>
              <a:gd name="T6" fmla="*/ 176 w 354"/>
              <a:gd name="T7" fmla="*/ 353 h 354"/>
              <a:gd name="T8" fmla="*/ 0 w 354"/>
              <a:gd name="T9" fmla="*/ 177 h 354"/>
              <a:gd name="T10" fmla="*/ 0 w 354"/>
              <a:gd name="T11" fmla="*/ 177 h 354"/>
              <a:gd name="T12" fmla="*/ 176 w 354"/>
              <a:gd name="T13" fmla="*/ 0 h 354"/>
              <a:gd name="T14" fmla="*/ 176 w 354"/>
              <a:gd name="T15" fmla="*/ 0 h 354"/>
              <a:gd name="T16" fmla="*/ 353 w 354"/>
              <a:gd name="T17" fmla="*/ 177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54" h="354">
                <a:moveTo>
                  <a:pt x="353" y="177"/>
                </a:moveTo>
                <a:lnTo>
                  <a:pt x="353" y="177"/>
                </a:lnTo>
                <a:cubicBezTo>
                  <a:pt x="353" y="274"/>
                  <a:pt x="274" y="353"/>
                  <a:pt x="176" y="353"/>
                </a:cubicBezTo>
                <a:lnTo>
                  <a:pt x="176" y="353"/>
                </a:lnTo>
                <a:cubicBezTo>
                  <a:pt x="79" y="353"/>
                  <a:pt x="0" y="274"/>
                  <a:pt x="0" y="177"/>
                </a:cubicBezTo>
                <a:lnTo>
                  <a:pt x="0" y="177"/>
                </a:lnTo>
                <a:cubicBezTo>
                  <a:pt x="0" y="79"/>
                  <a:pt x="79" y="0"/>
                  <a:pt x="176" y="0"/>
                </a:cubicBezTo>
                <a:lnTo>
                  <a:pt x="176" y="0"/>
                </a:lnTo>
                <a:cubicBezTo>
                  <a:pt x="274" y="0"/>
                  <a:pt x="353" y="79"/>
                  <a:pt x="353" y="177"/>
                </a:cubicBezTo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60DCA8D0-C296-050A-8CD6-B09766B15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4994" y="5550709"/>
            <a:ext cx="3482521" cy="4251532"/>
          </a:xfrm>
          <a:custGeom>
            <a:avLst/>
            <a:gdLst>
              <a:gd name="T0" fmla="*/ 2752 w 2794"/>
              <a:gd name="T1" fmla="*/ 3089 h 3411"/>
              <a:gd name="T2" fmla="*/ 2752 w 2794"/>
              <a:gd name="T3" fmla="*/ 3089 h 3411"/>
              <a:gd name="T4" fmla="*/ 2471 w 2794"/>
              <a:gd name="T5" fmla="*/ 3370 h 3411"/>
              <a:gd name="T6" fmla="*/ 321 w 2794"/>
              <a:gd name="T7" fmla="*/ 3370 h 3411"/>
              <a:gd name="T8" fmla="*/ 321 w 2794"/>
              <a:gd name="T9" fmla="*/ 3370 h 3411"/>
              <a:gd name="T10" fmla="*/ 41 w 2794"/>
              <a:gd name="T11" fmla="*/ 3089 h 3411"/>
              <a:gd name="T12" fmla="*/ 41 w 2794"/>
              <a:gd name="T13" fmla="*/ 935 h 3411"/>
              <a:gd name="T14" fmla="*/ 2752 w 2794"/>
              <a:gd name="T15" fmla="*/ 935 h 3411"/>
              <a:gd name="T16" fmla="*/ 2752 w 2794"/>
              <a:gd name="T17" fmla="*/ 3089 h 3411"/>
              <a:gd name="T18" fmla="*/ 2471 w 2794"/>
              <a:gd name="T19" fmla="*/ 0 h 3411"/>
              <a:gd name="T20" fmla="*/ 1725 w 2794"/>
              <a:gd name="T21" fmla="*/ 0 h 3411"/>
              <a:gd name="T22" fmla="*/ 1725 w 2794"/>
              <a:gd name="T23" fmla="*/ 0 h 3411"/>
              <a:gd name="T24" fmla="*/ 1396 w 2794"/>
              <a:gd name="T25" fmla="*/ 239 h 3411"/>
              <a:gd name="T26" fmla="*/ 1396 w 2794"/>
              <a:gd name="T27" fmla="*/ 239 h 3411"/>
              <a:gd name="T28" fmla="*/ 1067 w 2794"/>
              <a:gd name="T29" fmla="*/ 0 h 3411"/>
              <a:gd name="T30" fmla="*/ 321 w 2794"/>
              <a:gd name="T31" fmla="*/ 0 h 3411"/>
              <a:gd name="T32" fmla="*/ 321 w 2794"/>
              <a:gd name="T33" fmla="*/ 0 h 3411"/>
              <a:gd name="T34" fmla="*/ 0 w 2794"/>
              <a:gd name="T35" fmla="*/ 321 h 3411"/>
              <a:gd name="T36" fmla="*/ 0 w 2794"/>
              <a:gd name="T37" fmla="*/ 3089 h 3411"/>
              <a:gd name="T38" fmla="*/ 0 w 2794"/>
              <a:gd name="T39" fmla="*/ 3089 h 3411"/>
              <a:gd name="T40" fmla="*/ 321 w 2794"/>
              <a:gd name="T41" fmla="*/ 3410 h 3411"/>
              <a:gd name="T42" fmla="*/ 2471 w 2794"/>
              <a:gd name="T43" fmla="*/ 3410 h 3411"/>
              <a:gd name="T44" fmla="*/ 2471 w 2794"/>
              <a:gd name="T45" fmla="*/ 3410 h 3411"/>
              <a:gd name="T46" fmla="*/ 2793 w 2794"/>
              <a:gd name="T47" fmla="*/ 3089 h 3411"/>
              <a:gd name="T48" fmla="*/ 2793 w 2794"/>
              <a:gd name="T49" fmla="*/ 321 h 3411"/>
              <a:gd name="T50" fmla="*/ 2793 w 2794"/>
              <a:gd name="T51" fmla="*/ 321 h 3411"/>
              <a:gd name="T52" fmla="*/ 2471 w 2794"/>
              <a:gd name="T53" fmla="*/ 0 h 3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794" h="3411">
                <a:moveTo>
                  <a:pt x="2752" y="3089"/>
                </a:moveTo>
                <a:lnTo>
                  <a:pt x="2752" y="3089"/>
                </a:lnTo>
                <a:cubicBezTo>
                  <a:pt x="2752" y="3244"/>
                  <a:pt x="2626" y="3370"/>
                  <a:pt x="2471" y="3370"/>
                </a:cubicBezTo>
                <a:lnTo>
                  <a:pt x="321" y="3370"/>
                </a:lnTo>
                <a:lnTo>
                  <a:pt x="321" y="3370"/>
                </a:lnTo>
                <a:cubicBezTo>
                  <a:pt x="167" y="3370"/>
                  <a:pt x="41" y="3244"/>
                  <a:pt x="41" y="3089"/>
                </a:cubicBezTo>
                <a:lnTo>
                  <a:pt x="41" y="935"/>
                </a:lnTo>
                <a:lnTo>
                  <a:pt x="2752" y="935"/>
                </a:lnTo>
                <a:lnTo>
                  <a:pt x="2752" y="3089"/>
                </a:lnTo>
                <a:close/>
                <a:moveTo>
                  <a:pt x="2471" y="0"/>
                </a:moveTo>
                <a:lnTo>
                  <a:pt x="1725" y="0"/>
                </a:lnTo>
                <a:lnTo>
                  <a:pt x="1725" y="0"/>
                </a:lnTo>
                <a:cubicBezTo>
                  <a:pt x="1680" y="139"/>
                  <a:pt x="1550" y="239"/>
                  <a:pt x="1396" y="239"/>
                </a:cubicBezTo>
                <a:lnTo>
                  <a:pt x="1396" y="239"/>
                </a:lnTo>
                <a:cubicBezTo>
                  <a:pt x="1242" y="239"/>
                  <a:pt x="1112" y="139"/>
                  <a:pt x="1067" y="0"/>
                </a:cubicBezTo>
                <a:lnTo>
                  <a:pt x="321" y="0"/>
                </a:lnTo>
                <a:lnTo>
                  <a:pt x="321" y="0"/>
                </a:lnTo>
                <a:cubicBezTo>
                  <a:pt x="144" y="0"/>
                  <a:pt x="0" y="145"/>
                  <a:pt x="0" y="321"/>
                </a:cubicBezTo>
                <a:lnTo>
                  <a:pt x="0" y="3089"/>
                </a:lnTo>
                <a:lnTo>
                  <a:pt x="0" y="3089"/>
                </a:lnTo>
                <a:cubicBezTo>
                  <a:pt x="0" y="3266"/>
                  <a:pt x="144" y="3410"/>
                  <a:pt x="321" y="3410"/>
                </a:cubicBezTo>
                <a:lnTo>
                  <a:pt x="2471" y="3410"/>
                </a:lnTo>
                <a:lnTo>
                  <a:pt x="2471" y="3410"/>
                </a:lnTo>
                <a:cubicBezTo>
                  <a:pt x="2648" y="3410"/>
                  <a:pt x="2793" y="3266"/>
                  <a:pt x="2793" y="3089"/>
                </a:cubicBezTo>
                <a:lnTo>
                  <a:pt x="2793" y="321"/>
                </a:lnTo>
                <a:lnTo>
                  <a:pt x="2793" y="321"/>
                </a:lnTo>
                <a:cubicBezTo>
                  <a:pt x="2793" y="145"/>
                  <a:pt x="2648" y="0"/>
                  <a:pt x="24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E7F52BA6-9B3B-69A4-19F9-103922EE6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54027" y="5550709"/>
            <a:ext cx="3482521" cy="4251532"/>
          </a:xfrm>
          <a:custGeom>
            <a:avLst/>
            <a:gdLst>
              <a:gd name="T0" fmla="*/ 2752 w 2794"/>
              <a:gd name="T1" fmla="*/ 3089 h 3411"/>
              <a:gd name="T2" fmla="*/ 2752 w 2794"/>
              <a:gd name="T3" fmla="*/ 3089 h 3411"/>
              <a:gd name="T4" fmla="*/ 2472 w 2794"/>
              <a:gd name="T5" fmla="*/ 3370 h 3411"/>
              <a:gd name="T6" fmla="*/ 322 w 2794"/>
              <a:gd name="T7" fmla="*/ 3370 h 3411"/>
              <a:gd name="T8" fmla="*/ 322 w 2794"/>
              <a:gd name="T9" fmla="*/ 3370 h 3411"/>
              <a:gd name="T10" fmla="*/ 41 w 2794"/>
              <a:gd name="T11" fmla="*/ 3089 h 3411"/>
              <a:gd name="T12" fmla="*/ 41 w 2794"/>
              <a:gd name="T13" fmla="*/ 935 h 3411"/>
              <a:gd name="T14" fmla="*/ 2752 w 2794"/>
              <a:gd name="T15" fmla="*/ 935 h 3411"/>
              <a:gd name="T16" fmla="*/ 2752 w 2794"/>
              <a:gd name="T17" fmla="*/ 3089 h 3411"/>
              <a:gd name="T18" fmla="*/ 2472 w 2794"/>
              <a:gd name="T19" fmla="*/ 0 h 3411"/>
              <a:gd name="T20" fmla="*/ 1726 w 2794"/>
              <a:gd name="T21" fmla="*/ 0 h 3411"/>
              <a:gd name="T22" fmla="*/ 1726 w 2794"/>
              <a:gd name="T23" fmla="*/ 0 h 3411"/>
              <a:gd name="T24" fmla="*/ 1397 w 2794"/>
              <a:gd name="T25" fmla="*/ 239 h 3411"/>
              <a:gd name="T26" fmla="*/ 1397 w 2794"/>
              <a:gd name="T27" fmla="*/ 239 h 3411"/>
              <a:gd name="T28" fmla="*/ 1067 w 2794"/>
              <a:gd name="T29" fmla="*/ 0 h 3411"/>
              <a:gd name="T30" fmla="*/ 322 w 2794"/>
              <a:gd name="T31" fmla="*/ 0 h 3411"/>
              <a:gd name="T32" fmla="*/ 322 w 2794"/>
              <a:gd name="T33" fmla="*/ 0 h 3411"/>
              <a:gd name="T34" fmla="*/ 0 w 2794"/>
              <a:gd name="T35" fmla="*/ 321 h 3411"/>
              <a:gd name="T36" fmla="*/ 0 w 2794"/>
              <a:gd name="T37" fmla="*/ 3089 h 3411"/>
              <a:gd name="T38" fmla="*/ 0 w 2794"/>
              <a:gd name="T39" fmla="*/ 3089 h 3411"/>
              <a:gd name="T40" fmla="*/ 322 w 2794"/>
              <a:gd name="T41" fmla="*/ 3410 h 3411"/>
              <a:gd name="T42" fmla="*/ 2472 w 2794"/>
              <a:gd name="T43" fmla="*/ 3410 h 3411"/>
              <a:gd name="T44" fmla="*/ 2472 w 2794"/>
              <a:gd name="T45" fmla="*/ 3410 h 3411"/>
              <a:gd name="T46" fmla="*/ 2793 w 2794"/>
              <a:gd name="T47" fmla="*/ 3089 h 3411"/>
              <a:gd name="T48" fmla="*/ 2793 w 2794"/>
              <a:gd name="T49" fmla="*/ 321 h 3411"/>
              <a:gd name="T50" fmla="*/ 2793 w 2794"/>
              <a:gd name="T51" fmla="*/ 321 h 3411"/>
              <a:gd name="T52" fmla="*/ 2472 w 2794"/>
              <a:gd name="T53" fmla="*/ 0 h 3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794" h="3411">
                <a:moveTo>
                  <a:pt x="2752" y="3089"/>
                </a:moveTo>
                <a:lnTo>
                  <a:pt x="2752" y="3089"/>
                </a:lnTo>
                <a:cubicBezTo>
                  <a:pt x="2752" y="3244"/>
                  <a:pt x="2626" y="3370"/>
                  <a:pt x="2472" y="3370"/>
                </a:cubicBezTo>
                <a:lnTo>
                  <a:pt x="322" y="3370"/>
                </a:lnTo>
                <a:lnTo>
                  <a:pt x="322" y="3370"/>
                </a:lnTo>
                <a:cubicBezTo>
                  <a:pt x="167" y="3370"/>
                  <a:pt x="41" y="3244"/>
                  <a:pt x="41" y="3089"/>
                </a:cubicBezTo>
                <a:lnTo>
                  <a:pt x="41" y="935"/>
                </a:lnTo>
                <a:lnTo>
                  <a:pt x="2752" y="935"/>
                </a:lnTo>
                <a:lnTo>
                  <a:pt x="2752" y="3089"/>
                </a:lnTo>
                <a:close/>
                <a:moveTo>
                  <a:pt x="2472" y="0"/>
                </a:moveTo>
                <a:lnTo>
                  <a:pt x="1726" y="0"/>
                </a:lnTo>
                <a:lnTo>
                  <a:pt x="1726" y="0"/>
                </a:lnTo>
                <a:cubicBezTo>
                  <a:pt x="1681" y="139"/>
                  <a:pt x="1551" y="239"/>
                  <a:pt x="1397" y="239"/>
                </a:cubicBezTo>
                <a:lnTo>
                  <a:pt x="1397" y="239"/>
                </a:lnTo>
                <a:cubicBezTo>
                  <a:pt x="1243" y="239"/>
                  <a:pt x="1113" y="139"/>
                  <a:pt x="1067" y="0"/>
                </a:cubicBezTo>
                <a:lnTo>
                  <a:pt x="322" y="0"/>
                </a:lnTo>
                <a:lnTo>
                  <a:pt x="322" y="0"/>
                </a:lnTo>
                <a:cubicBezTo>
                  <a:pt x="145" y="0"/>
                  <a:pt x="0" y="145"/>
                  <a:pt x="0" y="321"/>
                </a:cubicBezTo>
                <a:lnTo>
                  <a:pt x="0" y="3089"/>
                </a:lnTo>
                <a:lnTo>
                  <a:pt x="0" y="3089"/>
                </a:lnTo>
                <a:cubicBezTo>
                  <a:pt x="0" y="3266"/>
                  <a:pt x="145" y="3410"/>
                  <a:pt x="322" y="3410"/>
                </a:cubicBezTo>
                <a:lnTo>
                  <a:pt x="2472" y="3410"/>
                </a:lnTo>
                <a:lnTo>
                  <a:pt x="2472" y="3410"/>
                </a:lnTo>
                <a:cubicBezTo>
                  <a:pt x="2649" y="3410"/>
                  <a:pt x="2793" y="3266"/>
                  <a:pt x="2793" y="3089"/>
                </a:cubicBezTo>
                <a:lnTo>
                  <a:pt x="2793" y="321"/>
                </a:lnTo>
                <a:lnTo>
                  <a:pt x="2793" y="321"/>
                </a:lnTo>
                <a:cubicBezTo>
                  <a:pt x="2793" y="145"/>
                  <a:pt x="2649" y="0"/>
                  <a:pt x="2472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7F29423F-CED8-2663-007E-E10F04273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10781" y="5039865"/>
            <a:ext cx="763520" cy="763520"/>
          </a:xfrm>
          <a:custGeom>
            <a:avLst/>
            <a:gdLst>
              <a:gd name="T0" fmla="*/ 306 w 612"/>
              <a:gd name="T1" fmla="*/ 0 h 611"/>
              <a:gd name="T2" fmla="*/ 306 w 612"/>
              <a:gd name="T3" fmla="*/ 0 h 611"/>
              <a:gd name="T4" fmla="*/ 0 w 612"/>
              <a:gd name="T5" fmla="*/ 305 h 611"/>
              <a:gd name="T6" fmla="*/ 0 w 612"/>
              <a:gd name="T7" fmla="*/ 305 h 611"/>
              <a:gd name="T8" fmla="*/ 306 w 612"/>
              <a:gd name="T9" fmla="*/ 610 h 611"/>
              <a:gd name="T10" fmla="*/ 306 w 612"/>
              <a:gd name="T11" fmla="*/ 610 h 611"/>
              <a:gd name="T12" fmla="*/ 611 w 612"/>
              <a:gd name="T13" fmla="*/ 305 h 611"/>
              <a:gd name="T14" fmla="*/ 611 w 612"/>
              <a:gd name="T15" fmla="*/ 305 h 611"/>
              <a:gd name="T16" fmla="*/ 306 w 612"/>
              <a:gd name="T17" fmla="*/ 0 h 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2" h="611">
                <a:moveTo>
                  <a:pt x="306" y="0"/>
                </a:moveTo>
                <a:lnTo>
                  <a:pt x="306" y="0"/>
                </a:lnTo>
                <a:cubicBezTo>
                  <a:pt x="137" y="0"/>
                  <a:pt x="0" y="136"/>
                  <a:pt x="0" y="305"/>
                </a:cubicBezTo>
                <a:lnTo>
                  <a:pt x="0" y="305"/>
                </a:lnTo>
                <a:cubicBezTo>
                  <a:pt x="0" y="474"/>
                  <a:pt x="137" y="610"/>
                  <a:pt x="306" y="610"/>
                </a:cubicBezTo>
                <a:lnTo>
                  <a:pt x="306" y="610"/>
                </a:lnTo>
                <a:cubicBezTo>
                  <a:pt x="474" y="610"/>
                  <a:pt x="611" y="474"/>
                  <a:pt x="611" y="305"/>
                </a:cubicBezTo>
                <a:lnTo>
                  <a:pt x="611" y="305"/>
                </a:lnTo>
                <a:cubicBezTo>
                  <a:pt x="611" y="136"/>
                  <a:pt x="474" y="0"/>
                  <a:pt x="306" y="0"/>
                </a:cubicBezTo>
              </a:path>
            </a:pathLst>
          </a:custGeom>
          <a:solidFill>
            <a:srgbClr val="D9D9D9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Freeform 14">
            <a:extLst>
              <a:ext uri="{FF2B5EF4-FFF2-40B4-BE49-F238E27FC236}">
                <a16:creationId xmlns:a16="http://schemas.microsoft.com/office/drawing/2014/main" id="{3C19FC0B-0BA0-7BFB-DA67-A5773B579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6595" y="5550709"/>
            <a:ext cx="3477030" cy="4251532"/>
          </a:xfrm>
          <a:custGeom>
            <a:avLst/>
            <a:gdLst>
              <a:gd name="T0" fmla="*/ 2751 w 2793"/>
              <a:gd name="T1" fmla="*/ 3089 h 3411"/>
              <a:gd name="T2" fmla="*/ 2751 w 2793"/>
              <a:gd name="T3" fmla="*/ 3089 h 3411"/>
              <a:gd name="T4" fmla="*/ 2471 w 2793"/>
              <a:gd name="T5" fmla="*/ 3370 h 3411"/>
              <a:gd name="T6" fmla="*/ 321 w 2793"/>
              <a:gd name="T7" fmla="*/ 3370 h 3411"/>
              <a:gd name="T8" fmla="*/ 321 w 2793"/>
              <a:gd name="T9" fmla="*/ 3370 h 3411"/>
              <a:gd name="T10" fmla="*/ 41 w 2793"/>
              <a:gd name="T11" fmla="*/ 3089 h 3411"/>
              <a:gd name="T12" fmla="*/ 41 w 2793"/>
              <a:gd name="T13" fmla="*/ 935 h 3411"/>
              <a:gd name="T14" fmla="*/ 2751 w 2793"/>
              <a:gd name="T15" fmla="*/ 935 h 3411"/>
              <a:gd name="T16" fmla="*/ 2751 w 2793"/>
              <a:gd name="T17" fmla="*/ 3089 h 3411"/>
              <a:gd name="T18" fmla="*/ 2471 w 2793"/>
              <a:gd name="T19" fmla="*/ 0 h 3411"/>
              <a:gd name="T20" fmla="*/ 1725 w 2793"/>
              <a:gd name="T21" fmla="*/ 0 h 3411"/>
              <a:gd name="T22" fmla="*/ 1725 w 2793"/>
              <a:gd name="T23" fmla="*/ 0 h 3411"/>
              <a:gd name="T24" fmla="*/ 1396 w 2793"/>
              <a:gd name="T25" fmla="*/ 239 h 3411"/>
              <a:gd name="T26" fmla="*/ 1396 w 2793"/>
              <a:gd name="T27" fmla="*/ 239 h 3411"/>
              <a:gd name="T28" fmla="*/ 1067 w 2793"/>
              <a:gd name="T29" fmla="*/ 0 h 3411"/>
              <a:gd name="T30" fmla="*/ 321 w 2793"/>
              <a:gd name="T31" fmla="*/ 0 h 3411"/>
              <a:gd name="T32" fmla="*/ 321 w 2793"/>
              <a:gd name="T33" fmla="*/ 0 h 3411"/>
              <a:gd name="T34" fmla="*/ 0 w 2793"/>
              <a:gd name="T35" fmla="*/ 321 h 3411"/>
              <a:gd name="T36" fmla="*/ 0 w 2793"/>
              <a:gd name="T37" fmla="*/ 3089 h 3411"/>
              <a:gd name="T38" fmla="*/ 0 w 2793"/>
              <a:gd name="T39" fmla="*/ 3089 h 3411"/>
              <a:gd name="T40" fmla="*/ 321 w 2793"/>
              <a:gd name="T41" fmla="*/ 3410 h 3411"/>
              <a:gd name="T42" fmla="*/ 2471 w 2793"/>
              <a:gd name="T43" fmla="*/ 3410 h 3411"/>
              <a:gd name="T44" fmla="*/ 2471 w 2793"/>
              <a:gd name="T45" fmla="*/ 3410 h 3411"/>
              <a:gd name="T46" fmla="*/ 2792 w 2793"/>
              <a:gd name="T47" fmla="*/ 3089 h 3411"/>
              <a:gd name="T48" fmla="*/ 2792 w 2793"/>
              <a:gd name="T49" fmla="*/ 321 h 3411"/>
              <a:gd name="T50" fmla="*/ 2792 w 2793"/>
              <a:gd name="T51" fmla="*/ 321 h 3411"/>
              <a:gd name="T52" fmla="*/ 2471 w 2793"/>
              <a:gd name="T53" fmla="*/ 0 h 3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793" h="3411">
                <a:moveTo>
                  <a:pt x="2751" y="3089"/>
                </a:moveTo>
                <a:lnTo>
                  <a:pt x="2751" y="3089"/>
                </a:lnTo>
                <a:cubicBezTo>
                  <a:pt x="2751" y="3244"/>
                  <a:pt x="2625" y="3370"/>
                  <a:pt x="2471" y="3370"/>
                </a:cubicBezTo>
                <a:lnTo>
                  <a:pt x="321" y="3370"/>
                </a:lnTo>
                <a:lnTo>
                  <a:pt x="321" y="3370"/>
                </a:lnTo>
                <a:cubicBezTo>
                  <a:pt x="167" y="3370"/>
                  <a:pt x="41" y="3244"/>
                  <a:pt x="41" y="3089"/>
                </a:cubicBezTo>
                <a:lnTo>
                  <a:pt x="41" y="935"/>
                </a:lnTo>
                <a:lnTo>
                  <a:pt x="2751" y="935"/>
                </a:lnTo>
                <a:lnTo>
                  <a:pt x="2751" y="3089"/>
                </a:lnTo>
                <a:close/>
                <a:moveTo>
                  <a:pt x="2471" y="0"/>
                </a:moveTo>
                <a:lnTo>
                  <a:pt x="1725" y="0"/>
                </a:lnTo>
                <a:lnTo>
                  <a:pt x="1725" y="0"/>
                </a:lnTo>
                <a:cubicBezTo>
                  <a:pt x="1680" y="139"/>
                  <a:pt x="1550" y="239"/>
                  <a:pt x="1396" y="239"/>
                </a:cubicBezTo>
                <a:lnTo>
                  <a:pt x="1396" y="239"/>
                </a:lnTo>
                <a:cubicBezTo>
                  <a:pt x="1242" y="239"/>
                  <a:pt x="1112" y="139"/>
                  <a:pt x="1067" y="0"/>
                </a:cubicBezTo>
                <a:lnTo>
                  <a:pt x="321" y="0"/>
                </a:lnTo>
                <a:lnTo>
                  <a:pt x="321" y="0"/>
                </a:lnTo>
                <a:cubicBezTo>
                  <a:pt x="144" y="0"/>
                  <a:pt x="0" y="145"/>
                  <a:pt x="0" y="321"/>
                </a:cubicBezTo>
                <a:lnTo>
                  <a:pt x="0" y="3089"/>
                </a:lnTo>
                <a:lnTo>
                  <a:pt x="0" y="3089"/>
                </a:lnTo>
                <a:cubicBezTo>
                  <a:pt x="0" y="3266"/>
                  <a:pt x="144" y="3410"/>
                  <a:pt x="321" y="3410"/>
                </a:cubicBezTo>
                <a:lnTo>
                  <a:pt x="2471" y="3410"/>
                </a:lnTo>
                <a:lnTo>
                  <a:pt x="2471" y="3410"/>
                </a:lnTo>
                <a:cubicBezTo>
                  <a:pt x="2648" y="3410"/>
                  <a:pt x="2792" y="3266"/>
                  <a:pt x="2792" y="3089"/>
                </a:cubicBezTo>
                <a:lnTo>
                  <a:pt x="2792" y="321"/>
                </a:lnTo>
                <a:lnTo>
                  <a:pt x="2792" y="321"/>
                </a:lnTo>
                <a:cubicBezTo>
                  <a:pt x="2792" y="145"/>
                  <a:pt x="2648" y="0"/>
                  <a:pt x="24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id="{778E2DFD-8C56-E222-3989-1F3EF1830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7565" y="5550709"/>
            <a:ext cx="3477027" cy="4251532"/>
          </a:xfrm>
          <a:custGeom>
            <a:avLst/>
            <a:gdLst>
              <a:gd name="T0" fmla="*/ 2751 w 2793"/>
              <a:gd name="T1" fmla="*/ 3089 h 3411"/>
              <a:gd name="T2" fmla="*/ 2751 w 2793"/>
              <a:gd name="T3" fmla="*/ 3089 h 3411"/>
              <a:gd name="T4" fmla="*/ 2470 w 2793"/>
              <a:gd name="T5" fmla="*/ 3370 h 3411"/>
              <a:gd name="T6" fmla="*/ 322 w 2793"/>
              <a:gd name="T7" fmla="*/ 3370 h 3411"/>
              <a:gd name="T8" fmla="*/ 322 w 2793"/>
              <a:gd name="T9" fmla="*/ 3370 h 3411"/>
              <a:gd name="T10" fmla="*/ 41 w 2793"/>
              <a:gd name="T11" fmla="*/ 3089 h 3411"/>
              <a:gd name="T12" fmla="*/ 41 w 2793"/>
              <a:gd name="T13" fmla="*/ 935 h 3411"/>
              <a:gd name="T14" fmla="*/ 2751 w 2793"/>
              <a:gd name="T15" fmla="*/ 935 h 3411"/>
              <a:gd name="T16" fmla="*/ 2751 w 2793"/>
              <a:gd name="T17" fmla="*/ 3089 h 3411"/>
              <a:gd name="T18" fmla="*/ 2470 w 2793"/>
              <a:gd name="T19" fmla="*/ 0 h 3411"/>
              <a:gd name="T20" fmla="*/ 1725 w 2793"/>
              <a:gd name="T21" fmla="*/ 0 h 3411"/>
              <a:gd name="T22" fmla="*/ 1725 w 2793"/>
              <a:gd name="T23" fmla="*/ 0 h 3411"/>
              <a:gd name="T24" fmla="*/ 1396 w 2793"/>
              <a:gd name="T25" fmla="*/ 239 h 3411"/>
              <a:gd name="T26" fmla="*/ 1396 w 2793"/>
              <a:gd name="T27" fmla="*/ 239 h 3411"/>
              <a:gd name="T28" fmla="*/ 1067 w 2793"/>
              <a:gd name="T29" fmla="*/ 0 h 3411"/>
              <a:gd name="T30" fmla="*/ 322 w 2793"/>
              <a:gd name="T31" fmla="*/ 0 h 3411"/>
              <a:gd name="T32" fmla="*/ 322 w 2793"/>
              <a:gd name="T33" fmla="*/ 0 h 3411"/>
              <a:gd name="T34" fmla="*/ 0 w 2793"/>
              <a:gd name="T35" fmla="*/ 321 h 3411"/>
              <a:gd name="T36" fmla="*/ 0 w 2793"/>
              <a:gd name="T37" fmla="*/ 3089 h 3411"/>
              <a:gd name="T38" fmla="*/ 0 w 2793"/>
              <a:gd name="T39" fmla="*/ 3089 h 3411"/>
              <a:gd name="T40" fmla="*/ 322 w 2793"/>
              <a:gd name="T41" fmla="*/ 3410 h 3411"/>
              <a:gd name="T42" fmla="*/ 2470 w 2793"/>
              <a:gd name="T43" fmla="*/ 3410 h 3411"/>
              <a:gd name="T44" fmla="*/ 2470 w 2793"/>
              <a:gd name="T45" fmla="*/ 3410 h 3411"/>
              <a:gd name="T46" fmla="*/ 2792 w 2793"/>
              <a:gd name="T47" fmla="*/ 3089 h 3411"/>
              <a:gd name="T48" fmla="*/ 2792 w 2793"/>
              <a:gd name="T49" fmla="*/ 321 h 3411"/>
              <a:gd name="T50" fmla="*/ 2792 w 2793"/>
              <a:gd name="T51" fmla="*/ 321 h 3411"/>
              <a:gd name="T52" fmla="*/ 2470 w 2793"/>
              <a:gd name="T53" fmla="*/ 0 h 3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793" h="3411">
                <a:moveTo>
                  <a:pt x="2751" y="3089"/>
                </a:moveTo>
                <a:lnTo>
                  <a:pt x="2751" y="3089"/>
                </a:lnTo>
                <a:cubicBezTo>
                  <a:pt x="2751" y="3244"/>
                  <a:pt x="2625" y="3370"/>
                  <a:pt x="2470" y="3370"/>
                </a:cubicBezTo>
                <a:lnTo>
                  <a:pt x="322" y="3370"/>
                </a:lnTo>
                <a:lnTo>
                  <a:pt x="322" y="3370"/>
                </a:lnTo>
                <a:cubicBezTo>
                  <a:pt x="167" y="3370"/>
                  <a:pt x="41" y="3244"/>
                  <a:pt x="41" y="3089"/>
                </a:cubicBezTo>
                <a:lnTo>
                  <a:pt x="41" y="935"/>
                </a:lnTo>
                <a:lnTo>
                  <a:pt x="2751" y="935"/>
                </a:lnTo>
                <a:lnTo>
                  <a:pt x="2751" y="3089"/>
                </a:lnTo>
                <a:close/>
                <a:moveTo>
                  <a:pt x="2470" y="0"/>
                </a:moveTo>
                <a:lnTo>
                  <a:pt x="1725" y="0"/>
                </a:lnTo>
                <a:lnTo>
                  <a:pt x="1725" y="0"/>
                </a:lnTo>
                <a:cubicBezTo>
                  <a:pt x="1679" y="139"/>
                  <a:pt x="1549" y="239"/>
                  <a:pt x="1396" y="239"/>
                </a:cubicBezTo>
                <a:lnTo>
                  <a:pt x="1396" y="239"/>
                </a:lnTo>
                <a:cubicBezTo>
                  <a:pt x="1242" y="239"/>
                  <a:pt x="1112" y="139"/>
                  <a:pt x="1067" y="0"/>
                </a:cubicBezTo>
                <a:lnTo>
                  <a:pt x="322" y="0"/>
                </a:lnTo>
                <a:lnTo>
                  <a:pt x="322" y="0"/>
                </a:lnTo>
                <a:cubicBezTo>
                  <a:pt x="144" y="0"/>
                  <a:pt x="0" y="145"/>
                  <a:pt x="0" y="321"/>
                </a:cubicBezTo>
                <a:lnTo>
                  <a:pt x="0" y="3089"/>
                </a:lnTo>
                <a:lnTo>
                  <a:pt x="0" y="3089"/>
                </a:lnTo>
                <a:cubicBezTo>
                  <a:pt x="0" y="3266"/>
                  <a:pt x="144" y="3410"/>
                  <a:pt x="322" y="3410"/>
                </a:cubicBezTo>
                <a:lnTo>
                  <a:pt x="2470" y="3410"/>
                </a:lnTo>
                <a:lnTo>
                  <a:pt x="2470" y="3410"/>
                </a:lnTo>
                <a:cubicBezTo>
                  <a:pt x="2648" y="3410"/>
                  <a:pt x="2792" y="3266"/>
                  <a:pt x="2792" y="3089"/>
                </a:cubicBezTo>
                <a:lnTo>
                  <a:pt x="2792" y="321"/>
                </a:lnTo>
                <a:lnTo>
                  <a:pt x="2792" y="321"/>
                </a:lnTo>
                <a:cubicBezTo>
                  <a:pt x="2792" y="145"/>
                  <a:pt x="2648" y="0"/>
                  <a:pt x="2470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Freeform 16">
            <a:extLst>
              <a:ext uri="{FF2B5EF4-FFF2-40B4-BE49-F238E27FC236}">
                <a16:creationId xmlns:a16="http://schemas.microsoft.com/office/drawing/2014/main" id="{43A4CBFB-0035-56FE-8135-EC164F370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0133" y="5550709"/>
            <a:ext cx="3482521" cy="4251532"/>
          </a:xfrm>
          <a:custGeom>
            <a:avLst/>
            <a:gdLst>
              <a:gd name="T0" fmla="*/ 2752 w 2794"/>
              <a:gd name="T1" fmla="*/ 3089 h 3411"/>
              <a:gd name="T2" fmla="*/ 2752 w 2794"/>
              <a:gd name="T3" fmla="*/ 3089 h 3411"/>
              <a:gd name="T4" fmla="*/ 2471 w 2794"/>
              <a:gd name="T5" fmla="*/ 3370 h 3411"/>
              <a:gd name="T6" fmla="*/ 322 w 2794"/>
              <a:gd name="T7" fmla="*/ 3370 h 3411"/>
              <a:gd name="T8" fmla="*/ 322 w 2794"/>
              <a:gd name="T9" fmla="*/ 3370 h 3411"/>
              <a:gd name="T10" fmla="*/ 41 w 2794"/>
              <a:gd name="T11" fmla="*/ 3089 h 3411"/>
              <a:gd name="T12" fmla="*/ 41 w 2794"/>
              <a:gd name="T13" fmla="*/ 935 h 3411"/>
              <a:gd name="T14" fmla="*/ 2752 w 2794"/>
              <a:gd name="T15" fmla="*/ 935 h 3411"/>
              <a:gd name="T16" fmla="*/ 2752 w 2794"/>
              <a:gd name="T17" fmla="*/ 3089 h 3411"/>
              <a:gd name="T18" fmla="*/ 2471 w 2794"/>
              <a:gd name="T19" fmla="*/ 0 h 3411"/>
              <a:gd name="T20" fmla="*/ 1726 w 2794"/>
              <a:gd name="T21" fmla="*/ 0 h 3411"/>
              <a:gd name="T22" fmla="*/ 1726 w 2794"/>
              <a:gd name="T23" fmla="*/ 0 h 3411"/>
              <a:gd name="T24" fmla="*/ 1396 w 2794"/>
              <a:gd name="T25" fmla="*/ 239 h 3411"/>
              <a:gd name="T26" fmla="*/ 1396 w 2794"/>
              <a:gd name="T27" fmla="*/ 239 h 3411"/>
              <a:gd name="T28" fmla="*/ 1067 w 2794"/>
              <a:gd name="T29" fmla="*/ 0 h 3411"/>
              <a:gd name="T30" fmla="*/ 322 w 2794"/>
              <a:gd name="T31" fmla="*/ 0 h 3411"/>
              <a:gd name="T32" fmla="*/ 322 w 2794"/>
              <a:gd name="T33" fmla="*/ 0 h 3411"/>
              <a:gd name="T34" fmla="*/ 0 w 2794"/>
              <a:gd name="T35" fmla="*/ 321 h 3411"/>
              <a:gd name="T36" fmla="*/ 0 w 2794"/>
              <a:gd name="T37" fmla="*/ 3089 h 3411"/>
              <a:gd name="T38" fmla="*/ 0 w 2794"/>
              <a:gd name="T39" fmla="*/ 3089 h 3411"/>
              <a:gd name="T40" fmla="*/ 322 w 2794"/>
              <a:gd name="T41" fmla="*/ 3410 h 3411"/>
              <a:gd name="T42" fmla="*/ 2471 w 2794"/>
              <a:gd name="T43" fmla="*/ 3410 h 3411"/>
              <a:gd name="T44" fmla="*/ 2471 w 2794"/>
              <a:gd name="T45" fmla="*/ 3410 h 3411"/>
              <a:gd name="T46" fmla="*/ 2793 w 2794"/>
              <a:gd name="T47" fmla="*/ 3089 h 3411"/>
              <a:gd name="T48" fmla="*/ 2793 w 2794"/>
              <a:gd name="T49" fmla="*/ 321 h 3411"/>
              <a:gd name="T50" fmla="*/ 2793 w 2794"/>
              <a:gd name="T51" fmla="*/ 321 h 3411"/>
              <a:gd name="T52" fmla="*/ 2471 w 2794"/>
              <a:gd name="T53" fmla="*/ 0 h 3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794" h="3411">
                <a:moveTo>
                  <a:pt x="2752" y="3089"/>
                </a:moveTo>
                <a:lnTo>
                  <a:pt x="2752" y="3089"/>
                </a:lnTo>
                <a:cubicBezTo>
                  <a:pt x="2752" y="3244"/>
                  <a:pt x="2626" y="3370"/>
                  <a:pt x="2471" y="3370"/>
                </a:cubicBezTo>
                <a:lnTo>
                  <a:pt x="322" y="3370"/>
                </a:lnTo>
                <a:lnTo>
                  <a:pt x="322" y="3370"/>
                </a:lnTo>
                <a:cubicBezTo>
                  <a:pt x="167" y="3370"/>
                  <a:pt x="41" y="3244"/>
                  <a:pt x="41" y="3089"/>
                </a:cubicBezTo>
                <a:lnTo>
                  <a:pt x="41" y="935"/>
                </a:lnTo>
                <a:lnTo>
                  <a:pt x="2752" y="935"/>
                </a:lnTo>
                <a:lnTo>
                  <a:pt x="2752" y="3089"/>
                </a:lnTo>
                <a:close/>
                <a:moveTo>
                  <a:pt x="2471" y="0"/>
                </a:moveTo>
                <a:lnTo>
                  <a:pt x="1726" y="0"/>
                </a:lnTo>
                <a:lnTo>
                  <a:pt x="1726" y="0"/>
                </a:lnTo>
                <a:cubicBezTo>
                  <a:pt x="1681" y="139"/>
                  <a:pt x="1550" y="239"/>
                  <a:pt x="1396" y="239"/>
                </a:cubicBezTo>
                <a:lnTo>
                  <a:pt x="1396" y="239"/>
                </a:lnTo>
                <a:cubicBezTo>
                  <a:pt x="1243" y="239"/>
                  <a:pt x="1113" y="139"/>
                  <a:pt x="1067" y="0"/>
                </a:cubicBezTo>
                <a:lnTo>
                  <a:pt x="322" y="0"/>
                </a:lnTo>
                <a:lnTo>
                  <a:pt x="322" y="0"/>
                </a:lnTo>
                <a:cubicBezTo>
                  <a:pt x="144" y="0"/>
                  <a:pt x="0" y="145"/>
                  <a:pt x="0" y="321"/>
                </a:cubicBezTo>
                <a:lnTo>
                  <a:pt x="0" y="3089"/>
                </a:lnTo>
                <a:lnTo>
                  <a:pt x="0" y="3089"/>
                </a:lnTo>
                <a:cubicBezTo>
                  <a:pt x="0" y="3266"/>
                  <a:pt x="144" y="3410"/>
                  <a:pt x="322" y="3410"/>
                </a:cubicBezTo>
                <a:lnTo>
                  <a:pt x="2471" y="3410"/>
                </a:lnTo>
                <a:lnTo>
                  <a:pt x="2471" y="3410"/>
                </a:lnTo>
                <a:cubicBezTo>
                  <a:pt x="2649" y="3410"/>
                  <a:pt x="2793" y="3266"/>
                  <a:pt x="2793" y="3089"/>
                </a:cubicBezTo>
                <a:lnTo>
                  <a:pt x="2793" y="321"/>
                </a:lnTo>
                <a:lnTo>
                  <a:pt x="2793" y="321"/>
                </a:lnTo>
                <a:cubicBezTo>
                  <a:pt x="2793" y="145"/>
                  <a:pt x="2649" y="0"/>
                  <a:pt x="2471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Freeform 17">
            <a:extLst>
              <a:ext uri="{FF2B5EF4-FFF2-40B4-BE49-F238E27FC236}">
                <a16:creationId xmlns:a16="http://schemas.microsoft.com/office/drawing/2014/main" id="{068E0BAF-19ED-4610-6215-4E9463DFD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2381" y="5039865"/>
            <a:ext cx="763520" cy="763520"/>
          </a:xfrm>
          <a:custGeom>
            <a:avLst/>
            <a:gdLst>
              <a:gd name="T0" fmla="*/ 305 w 612"/>
              <a:gd name="T1" fmla="*/ 0 h 611"/>
              <a:gd name="T2" fmla="*/ 305 w 612"/>
              <a:gd name="T3" fmla="*/ 0 h 611"/>
              <a:gd name="T4" fmla="*/ 0 w 612"/>
              <a:gd name="T5" fmla="*/ 305 h 611"/>
              <a:gd name="T6" fmla="*/ 0 w 612"/>
              <a:gd name="T7" fmla="*/ 305 h 611"/>
              <a:gd name="T8" fmla="*/ 305 w 612"/>
              <a:gd name="T9" fmla="*/ 610 h 611"/>
              <a:gd name="T10" fmla="*/ 305 w 612"/>
              <a:gd name="T11" fmla="*/ 610 h 611"/>
              <a:gd name="T12" fmla="*/ 611 w 612"/>
              <a:gd name="T13" fmla="*/ 305 h 611"/>
              <a:gd name="T14" fmla="*/ 611 w 612"/>
              <a:gd name="T15" fmla="*/ 305 h 611"/>
              <a:gd name="T16" fmla="*/ 305 w 612"/>
              <a:gd name="T17" fmla="*/ 0 h 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2" h="611">
                <a:moveTo>
                  <a:pt x="305" y="0"/>
                </a:moveTo>
                <a:lnTo>
                  <a:pt x="305" y="0"/>
                </a:lnTo>
                <a:cubicBezTo>
                  <a:pt x="137" y="0"/>
                  <a:pt x="0" y="136"/>
                  <a:pt x="0" y="305"/>
                </a:cubicBezTo>
                <a:lnTo>
                  <a:pt x="0" y="305"/>
                </a:lnTo>
                <a:cubicBezTo>
                  <a:pt x="0" y="474"/>
                  <a:pt x="137" y="610"/>
                  <a:pt x="305" y="610"/>
                </a:cubicBezTo>
                <a:lnTo>
                  <a:pt x="305" y="610"/>
                </a:lnTo>
                <a:cubicBezTo>
                  <a:pt x="474" y="610"/>
                  <a:pt x="611" y="474"/>
                  <a:pt x="611" y="305"/>
                </a:cubicBezTo>
                <a:lnTo>
                  <a:pt x="611" y="305"/>
                </a:lnTo>
                <a:cubicBezTo>
                  <a:pt x="611" y="136"/>
                  <a:pt x="474" y="0"/>
                  <a:pt x="305" y="0"/>
                </a:cubicBezTo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Freeform 18">
            <a:extLst>
              <a:ext uri="{FF2B5EF4-FFF2-40B4-BE49-F238E27FC236}">
                <a16:creationId xmlns:a16="http://schemas.microsoft.com/office/drawing/2014/main" id="{9E0B5C53-3745-18ED-843C-C2B0A81E6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3352" y="5039865"/>
            <a:ext cx="763516" cy="763520"/>
          </a:xfrm>
          <a:custGeom>
            <a:avLst/>
            <a:gdLst>
              <a:gd name="T0" fmla="*/ 305 w 611"/>
              <a:gd name="T1" fmla="*/ 0 h 611"/>
              <a:gd name="T2" fmla="*/ 305 w 611"/>
              <a:gd name="T3" fmla="*/ 0 h 611"/>
              <a:gd name="T4" fmla="*/ 0 w 611"/>
              <a:gd name="T5" fmla="*/ 305 h 611"/>
              <a:gd name="T6" fmla="*/ 0 w 611"/>
              <a:gd name="T7" fmla="*/ 305 h 611"/>
              <a:gd name="T8" fmla="*/ 305 w 611"/>
              <a:gd name="T9" fmla="*/ 610 h 611"/>
              <a:gd name="T10" fmla="*/ 305 w 611"/>
              <a:gd name="T11" fmla="*/ 610 h 611"/>
              <a:gd name="T12" fmla="*/ 610 w 611"/>
              <a:gd name="T13" fmla="*/ 305 h 611"/>
              <a:gd name="T14" fmla="*/ 610 w 611"/>
              <a:gd name="T15" fmla="*/ 305 h 611"/>
              <a:gd name="T16" fmla="*/ 305 w 611"/>
              <a:gd name="T17" fmla="*/ 0 h 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1" h="611">
                <a:moveTo>
                  <a:pt x="305" y="0"/>
                </a:moveTo>
                <a:lnTo>
                  <a:pt x="305" y="0"/>
                </a:lnTo>
                <a:cubicBezTo>
                  <a:pt x="136" y="0"/>
                  <a:pt x="0" y="136"/>
                  <a:pt x="0" y="305"/>
                </a:cubicBezTo>
                <a:lnTo>
                  <a:pt x="0" y="305"/>
                </a:lnTo>
                <a:cubicBezTo>
                  <a:pt x="0" y="474"/>
                  <a:pt x="136" y="610"/>
                  <a:pt x="305" y="610"/>
                </a:cubicBezTo>
                <a:lnTo>
                  <a:pt x="305" y="610"/>
                </a:lnTo>
                <a:cubicBezTo>
                  <a:pt x="474" y="610"/>
                  <a:pt x="610" y="474"/>
                  <a:pt x="610" y="305"/>
                </a:cubicBezTo>
                <a:lnTo>
                  <a:pt x="610" y="305"/>
                </a:lnTo>
                <a:cubicBezTo>
                  <a:pt x="610" y="136"/>
                  <a:pt x="474" y="0"/>
                  <a:pt x="305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0B89438C-01A0-190E-A7B4-BF392F3F8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09813" y="5039865"/>
            <a:ext cx="763516" cy="763520"/>
          </a:xfrm>
          <a:custGeom>
            <a:avLst/>
            <a:gdLst>
              <a:gd name="T0" fmla="*/ 305 w 611"/>
              <a:gd name="T1" fmla="*/ 0 h 611"/>
              <a:gd name="T2" fmla="*/ 305 w 611"/>
              <a:gd name="T3" fmla="*/ 0 h 611"/>
              <a:gd name="T4" fmla="*/ 0 w 611"/>
              <a:gd name="T5" fmla="*/ 305 h 611"/>
              <a:gd name="T6" fmla="*/ 0 w 611"/>
              <a:gd name="T7" fmla="*/ 305 h 611"/>
              <a:gd name="T8" fmla="*/ 305 w 611"/>
              <a:gd name="T9" fmla="*/ 610 h 611"/>
              <a:gd name="T10" fmla="*/ 305 w 611"/>
              <a:gd name="T11" fmla="*/ 610 h 611"/>
              <a:gd name="T12" fmla="*/ 610 w 611"/>
              <a:gd name="T13" fmla="*/ 305 h 611"/>
              <a:gd name="T14" fmla="*/ 610 w 611"/>
              <a:gd name="T15" fmla="*/ 305 h 611"/>
              <a:gd name="T16" fmla="*/ 305 w 611"/>
              <a:gd name="T17" fmla="*/ 0 h 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1" h="611">
                <a:moveTo>
                  <a:pt x="305" y="0"/>
                </a:moveTo>
                <a:lnTo>
                  <a:pt x="305" y="0"/>
                </a:lnTo>
                <a:cubicBezTo>
                  <a:pt x="136" y="0"/>
                  <a:pt x="0" y="136"/>
                  <a:pt x="0" y="305"/>
                </a:cubicBezTo>
                <a:lnTo>
                  <a:pt x="0" y="305"/>
                </a:lnTo>
                <a:cubicBezTo>
                  <a:pt x="0" y="474"/>
                  <a:pt x="136" y="610"/>
                  <a:pt x="305" y="610"/>
                </a:cubicBezTo>
                <a:lnTo>
                  <a:pt x="305" y="610"/>
                </a:lnTo>
                <a:cubicBezTo>
                  <a:pt x="473" y="610"/>
                  <a:pt x="610" y="474"/>
                  <a:pt x="610" y="305"/>
                </a:cubicBezTo>
                <a:lnTo>
                  <a:pt x="610" y="305"/>
                </a:lnTo>
                <a:cubicBezTo>
                  <a:pt x="610" y="136"/>
                  <a:pt x="473" y="0"/>
                  <a:pt x="305" y="0"/>
                </a:cubicBezTo>
              </a:path>
            </a:pathLst>
          </a:custGeom>
          <a:solidFill>
            <a:srgbClr val="D9D9D9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Freeform 20">
            <a:extLst>
              <a:ext uri="{FF2B5EF4-FFF2-40B4-BE49-F238E27FC236}">
                <a16:creationId xmlns:a16="http://schemas.microsoft.com/office/drawing/2014/main" id="{CEDC1543-F8E3-C219-205F-D3326928A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17242" y="5039865"/>
            <a:ext cx="763520" cy="763520"/>
          </a:xfrm>
          <a:custGeom>
            <a:avLst/>
            <a:gdLst>
              <a:gd name="T0" fmla="*/ 305 w 612"/>
              <a:gd name="T1" fmla="*/ 0 h 611"/>
              <a:gd name="T2" fmla="*/ 305 w 612"/>
              <a:gd name="T3" fmla="*/ 0 h 611"/>
              <a:gd name="T4" fmla="*/ 0 w 612"/>
              <a:gd name="T5" fmla="*/ 305 h 611"/>
              <a:gd name="T6" fmla="*/ 0 w 612"/>
              <a:gd name="T7" fmla="*/ 305 h 611"/>
              <a:gd name="T8" fmla="*/ 305 w 612"/>
              <a:gd name="T9" fmla="*/ 610 h 611"/>
              <a:gd name="T10" fmla="*/ 305 w 612"/>
              <a:gd name="T11" fmla="*/ 610 h 611"/>
              <a:gd name="T12" fmla="*/ 611 w 612"/>
              <a:gd name="T13" fmla="*/ 305 h 611"/>
              <a:gd name="T14" fmla="*/ 611 w 612"/>
              <a:gd name="T15" fmla="*/ 305 h 611"/>
              <a:gd name="T16" fmla="*/ 305 w 612"/>
              <a:gd name="T17" fmla="*/ 0 h 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2" h="611">
                <a:moveTo>
                  <a:pt x="305" y="0"/>
                </a:moveTo>
                <a:lnTo>
                  <a:pt x="305" y="0"/>
                </a:lnTo>
                <a:cubicBezTo>
                  <a:pt x="136" y="0"/>
                  <a:pt x="0" y="136"/>
                  <a:pt x="0" y="305"/>
                </a:cubicBezTo>
                <a:lnTo>
                  <a:pt x="0" y="305"/>
                </a:lnTo>
                <a:cubicBezTo>
                  <a:pt x="0" y="474"/>
                  <a:pt x="136" y="610"/>
                  <a:pt x="305" y="610"/>
                </a:cubicBezTo>
                <a:lnTo>
                  <a:pt x="305" y="610"/>
                </a:lnTo>
                <a:cubicBezTo>
                  <a:pt x="474" y="610"/>
                  <a:pt x="611" y="474"/>
                  <a:pt x="611" y="305"/>
                </a:cubicBezTo>
                <a:lnTo>
                  <a:pt x="611" y="305"/>
                </a:lnTo>
                <a:cubicBezTo>
                  <a:pt x="611" y="136"/>
                  <a:pt x="474" y="0"/>
                  <a:pt x="305" y="0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7FC0765C-192C-37FD-4C1F-2D6893CD534D}"/>
              </a:ext>
            </a:extLst>
          </p:cNvPr>
          <p:cNvSpPr txBox="1">
            <a:spLocks/>
          </p:cNvSpPr>
          <p:nvPr/>
        </p:nvSpPr>
        <p:spPr>
          <a:xfrm>
            <a:off x="2103265" y="7054854"/>
            <a:ext cx="2956258" cy="1392176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00"/>
              </a:lnSpc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The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what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you do and the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why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you do 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B69FE3-10A9-9E76-FCFF-21A436E7FAA5}"/>
              </a:ext>
            </a:extLst>
          </p:cNvPr>
          <p:cNvSpPr txBox="1"/>
          <p:nvPr/>
        </p:nvSpPr>
        <p:spPr>
          <a:xfrm>
            <a:off x="2321273" y="6022544"/>
            <a:ext cx="2520242" cy="584775"/>
          </a:xfrm>
          <a:prstGeom prst="rect">
            <a:avLst/>
          </a:prstGeom>
          <a:solidFill>
            <a:schemeClr val="bg2"/>
          </a:solidFill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NARRATIVE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57108EC7-4640-4663-37B5-8051499D48E6}"/>
              </a:ext>
            </a:extLst>
          </p:cNvPr>
          <p:cNvSpPr txBox="1">
            <a:spLocks/>
          </p:cNvSpPr>
          <p:nvPr/>
        </p:nvSpPr>
        <p:spPr>
          <a:xfrm>
            <a:off x="6406982" y="7054854"/>
            <a:ext cx="2956258" cy="184101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00"/>
              </a:lnSpc>
            </a:pP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Creating content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about the narrative for your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Ideal Investor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C791D9-93C0-AD0A-C9EC-7C51F9668831}"/>
              </a:ext>
            </a:extLst>
          </p:cNvPr>
          <p:cNvSpPr txBox="1"/>
          <p:nvPr/>
        </p:nvSpPr>
        <p:spPr>
          <a:xfrm>
            <a:off x="7068221" y="6022544"/>
            <a:ext cx="1633782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BRAND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2516028B-1E4A-3371-1D53-24B98B7C6E04}"/>
              </a:ext>
            </a:extLst>
          </p:cNvPr>
          <p:cNvSpPr txBox="1">
            <a:spLocks/>
          </p:cNvSpPr>
          <p:nvPr/>
        </p:nvSpPr>
        <p:spPr>
          <a:xfrm>
            <a:off x="10707950" y="7054854"/>
            <a:ext cx="2956258" cy="2363724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00"/>
              </a:lnSpc>
            </a:pP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Creating channels 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for the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Ideal Investor 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to Engage with your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Narrative and Brand</a:t>
            </a:r>
            <a:endParaRPr lang="en-US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>
              <a:lnSpc>
                <a:spcPts val="3500"/>
              </a:lnSpc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(Outbound)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25510AF-7450-5C8C-33EB-D4E14F50A729}"/>
              </a:ext>
            </a:extLst>
          </p:cNvPr>
          <p:cNvSpPr txBox="1"/>
          <p:nvPr/>
        </p:nvSpPr>
        <p:spPr>
          <a:xfrm>
            <a:off x="11190456" y="6022544"/>
            <a:ext cx="1991251" cy="584775"/>
          </a:xfrm>
          <a:prstGeom prst="rect">
            <a:avLst/>
          </a:prstGeom>
          <a:solidFill>
            <a:srgbClr val="D9D9D9"/>
          </a:solidFill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DEMAND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8967D872-6960-6B7E-790A-ED851BD95E1F}"/>
              </a:ext>
            </a:extLst>
          </p:cNvPr>
          <p:cNvSpPr txBox="1">
            <a:spLocks/>
          </p:cNvSpPr>
          <p:nvPr/>
        </p:nvSpPr>
        <p:spPr>
          <a:xfrm>
            <a:off x="15017159" y="7054854"/>
            <a:ext cx="2956258" cy="2363724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00"/>
              </a:lnSpc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Creating a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demand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for your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Ideal Investors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and they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Engage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with you</a:t>
            </a:r>
          </a:p>
          <a:p>
            <a:pPr>
              <a:lnSpc>
                <a:spcPts val="3500"/>
              </a:lnSpc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(Inbound)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ECA987-7E78-2609-BAA4-ED95BBD84392}"/>
              </a:ext>
            </a:extLst>
          </p:cNvPr>
          <p:cNvSpPr txBox="1"/>
          <p:nvPr/>
        </p:nvSpPr>
        <p:spPr>
          <a:xfrm>
            <a:off x="14988305" y="6022544"/>
            <a:ext cx="3013967" cy="584775"/>
          </a:xfrm>
          <a:prstGeom prst="rect">
            <a:avLst/>
          </a:prstGeom>
          <a:solidFill>
            <a:srgbClr val="D9D9D9"/>
          </a:solidFill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ENGAGEMENT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9BB381D5-6803-47DC-51BA-55D22ECBA8C0}"/>
              </a:ext>
            </a:extLst>
          </p:cNvPr>
          <p:cNvSpPr txBox="1">
            <a:spLocks/>
          </p:cNvSpPr>
          <p:nvPr/>
        </p:nvSpPr>
        <p:spPr>
          <a:xfrm>
            <a:off x="19318126" y="7054854"/>
            <a:ext cx="2956258" cy="184101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00"/>
              </a:lnSpc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Track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engagement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and target the right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Ideal Investor 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at the right time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F886E37-1B6F-21E9-04B9-BC885E80532B}"/>
              </a:ext>
            </a:extLst>
          </p:cNvPr>
          <p:cNvSpPr txBox="1"/>
          <p:nvPr/>
        </p:nvSpPr>
        <p:spPr>
          <a:xfrm>
            <a:off x="19546555" y="6022544"/>
            <a:ext cx="2499402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ANALYTICS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F4E1057-523A-62E0-B66B-F419D470C0F1}"/>
              </a:ext>
            </a:extLst>
          </p:cNvPr>
          <p:cNvSpPr txBox="1"/>
          <p:nvPr/>
        </p:nvSpPr>
        <p:spPr>
          <a:xfrm>
            <a:off x="3409371" y="5134415"/>
            <a:ext cx="338554" cy="584775"/>
          </a:xfrm>
          <a:prstGeom prst="rect">
            <a:avLst/>
          </a:prstGeom>
          <a:solidFill>
            <a:schemeClr val="bg2"/>
          </a:solidFill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D12668-98F6-77EF-EDC1-C015AAF5AD40}"/>
              </a:ext>
            </a:extLst>
          </p:cNvPr>
          <p:cNvSpPr txBox="1"/>
          <p:nvPr/>
        </p:nvSpPr>
        <p:spPr>
          <a:xfrm>
            <a:off x="7675758" y="5134415"/>
            <a:ext cx="418704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31FAC71-377F-DAB4-D978-3F1C177C9065}"/>
              </a:ext>
            </a:extLst>
          </p:cNvPr>
          <p:cNvSpPr txBox="1"/>
          <p:nvPr/>
        </p:nvSpPr>
        <p:spPr>
          <a:xfrm>
            <a:off x="11972259" y="5134415"/>
            <a:ext cx="433132" cy="584775"/>
          </a:xfrm>
          <a:prstGeom prst="rect">
            <a:avLst/>
          </a:prstGeom>
          <a:solidFill>
            <a:srgbClr val="D9D9D9"/>
          </a:solidFill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7C8D8B9-D0F6-9D05-76CF-6BB1D60E2A1B}"/>
              </a:ext>
            </a:extLst>
          </p:cNvPr>
          <p:cNvSpPr txBox="1"/>
          <p:nvPr/>
        </p:nvSpPr>
        <p:spPr>
          <a:xfrm>
            <a:off x="16261548" y="5134415"/>
            <a:ext cx="461986" cy="584775"/>
          </a:xfrm>
          <a:prstGeom prst="rect">
            <a:avLst/>
          </a:prstGeom>
          <a:solidFill>
            <a:srgbClr val="D9D9D9"/>
          </a:solidFill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8C37E2C-FC51-3FBA-4B43-81660ED1F7B7}"/>
              </a:ext>
            </a:extLst>
          </p:cNvPr>
          <p:cNvSpPr txBox="1"/>
          <p:nvPr/>
        </p:nvSpPr>
        <p:spPr>
          <a:xfrm>
            <a:off x="20570872" y="5134415"/>
            <a:ext cx="450764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412C24-8714-6CA7-D012-E756B360AF98}"/>
              </a:ext>
            </a:extLst>
          </p:cNvPr>
          <p:cNvSpPr txBox="1"/>
          <p:nvPr/>
        </p:nvSpPr>
        <p:spPr>
          <a:xfrm>
            <a:off x="2833091" y="11462722"/>
            <a:ext cx="1491114" cy="584775"/>
          </a:xfrm>
          <a:prstGeom prst="rect">
            <a:avLst/>
          </a:prstGeom>
          <a:solidFill>
            <a:schemeClr val="bg2"/>
          </a:solidFill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START</a:t>
            </a:r>
          </a:p>
        </p:txBody>
      </p:sp>
      <p:sp>
        <p:nvSpPr>
          <p:cNvPr id="37" name="Shape 338">
            <a:extLst>
              <a:ext uri="{FF2B5EF4-FFF2-40B4-BE49-F238E27FC236}">
                <a16:creationId xmlns:a16="http://schemas.microsoft.com/office/drawing/2014/main" id="{987F3017-DEB3-564B-5134-0CD350B60A6D}"/>
              </a:ext>
            </a:extLst>
          </p:cNvPr>
          <p:cNvSpPr/>
          <p:nvPr/>
        </p:nvSpPr>
        <p:spPr>
          <a:xfrm>
            <a:off x="723552" y="636927"/>
            <a:ext cx="10905229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AGTM – Automated Go To Market</a:t>
            </a:r>
          </a:p>
        </p:txBody>
      </p:sp>
      <p:sp>
        <p:nvSpPr>
          <p:cNvPr id="38" name="Shape 339">
            <a:extLst>
              <a:ext uri="{FF2B5EF4-FFF2-40B4-BE49-F238E27FC236}">
                <a16:creationId xmlns:a16="http://schemas.microsoft.com/office/drawing/2014/main" id="{6751ABFF-7E52-146D-E106-3EE61B99A99A}"/>
              </a:ext>
            </a:extLst>
          </p:cNvPr>
          <p:cNvSpPr/>
          <p:nvPr/>
        </p:nvSpPr>
        <p:spPr>
          <a:xfrm>
            <a:off x="723552" y="1605867"/>
            <a:ext cx="5211363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Create A Marketing Echo Chamber</a:t>
            </a:r>
          </a:p>
        </p:txBody>
      </p:sp>
      <p:sp>
        <p:nvSpPr>
          <p:cNvPr id="36" name="Arrow: Curved Down 35">
            <a:extLst>
              <a:ext uri="{FF2B5EF4-FFF2-40B4-BE49-F238E27FC236}">
                <a16:creationId xmlns:a16="http://schemas.microsoft.com/office/drawing/2014/main" id="{FFD4E9EC-3A83-83A4-D56C-0DA925226AB1}"/>
              </a:ext>
            </a:extLst>
          </p:cNvPr>
          <p:cNvSpPr/>
          <p:nvPr/>
        </p:nvSpPr>
        <p:spPr>
          <a:xfrm rot="10800000">
            <a:off x="7675758" y="9825163"/>
            <a:ext cx="13615324" cy="2024266"/>
          </a:xfrm>
          <a:prstGeom prst="curvedDownArrow">
            <a:avLst/>
          </a:prstGeom>
          <a:blipFill rotWithShape="1">
            <a:blip r:embed="rId2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20523320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38">
            <a:extLst>
              <a:ext uri="{FF2B5EF4-FFF2-40B4-BE49-F238E27FC236}">
                <a16:creationId xmlns:a16="http://schemas.microsoft.com/office/drawing/2014/main" id="{987F3017-DEB3-564B-5134-0CD350B60A6D}"/>
              </a:ext>
            </a:extLst>
          </p:cNvPr>
          <p:cNvSpPr/>
          <p:nvPr/>
        </p:nvSpPr>
        <p:spPr>
          <a:xfrm>
            <a:off x="723552" y="636927"/>
            <a:ext cx="10001136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AGTM – Marketing Automation</a:t>
            </a:r>
          </a:p>
        </p:txBody>
      </p:sp>
      <p:sp>
        <p:nvSpPr>
          <p:cNvPr id="38" name="Shape 339">
            <a:extLst>
              <a:ext uri="{FF2B5EF4-FFF2-40B4-BE49-F238E27FC236}">
                <a16:creationId xmlns:a16="http://schemas.microsoft.com/office/drawing/2014/main" id="{6751ABFF-7E52-146D-E106-3EE61B99A99A}"/>
              </a:ext>
            </a:extLst>
          </p:cNvPr>
          <p:cNvSpPr/>
          <p:nvPr/>
        </p:nvSpPr>
        <p:spPr>
          <a:xfrm>
            <a:off x="723552" y="1605867"/>
            <a:ext cx="2484655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Feed the Funnel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56D2483-08D3-9E9F-8679-4B36C3F9014A}"/>
              </a:ext>
            </a:extLst>
          </p:cNvPr>
          <p:cNvSpPr/>
          <p:nvPr/>
        </p:nvSpPr>
        <p:spPr>
          <a:xfrm>
            <a:off x="3208207" y="3970866"/>
            <a:ext cx="2667660" cy="1337734"/>
          </a:xfrm>
          <a:prstGeom prst="rect">
            <a:avLst/>
          </a:prstGeom>
          <a:solidFill>
            <a:srgbClr val="D9D9D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4" name="Arrow">
            <a:extLst>
              <a:ext uri="{FF2B5EF4-FFF2-40B4-BE49-F238E27FC236}">
                <a16:creationId xmlns:a16="http://schemas.microsoft.com/office/drawing/2014/main" id="{ABA0D6A9-18E4-3C68-8A83-EFBAB0DD7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0218" y="6351887"/>
            <a:ext cx="1236341" cy="850678"/>
          </a:xfrm>
          <a:prstGeom prst="rightArrow">
            <a:avLst>
              <a:gd name="adj1" fmla="val 50676"/>
              <a:gd name="adj2" fmla="val 58161"/>
            </a:avLst>
          </a:prstGeom>
          <a:solidFill>
            <a:schemeClr val="accent5"/>
          </a:solidFill>
          <a:ln>
            <a:noFill/>
          </a:ln>
        </p:spPr>
        <p:txBody>
          <a:bodyPr lIns="50787" tIns="50787" rIns="50787" bIns="50787" anchor="ctr"/>
          <a:lstStyle>
            <a:lvl1pPr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1pPr>
            <a:lvl2pPr marL="742950" indent="-28575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2pPr>
            <a:lvl3pPr marL="1143000" indent="-22860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3pPr>
            <a:lvl4pPr marL="1600200" indent="-22860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4pPr>
            <a:lvl5pPr marL="2057400" indent="-22860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9pPr>
          </a:lstStyle>
          <a:p>
            <a:pPr algn="ctr" eaLnBrk="1"/>
            <a:endParaRPr lang="ru-RU" altLang="ru-RU" sz="3199">
              <a:solidFill>
                <a:srgbClr val="FFFFFF"/>
              </a:solidFill>
              <a:latin typeface="Helvetica Light" pitchFamily="2" charset="0"/>
              <a:ea typeface="Helvetica Light" pitchFamily="2" charset="0"/>
              <a:cs typeface="Helvetica Light" pitchFamily="2" charset="0"/>
              <a:sym typeface="Helvetica Light" pitchFamily="2" charset="0"/>
            </a:endParaRPr>
          </a:p>
        </p:txBody>
      </p:sp>
      <p:sp>
        <p:nvSpPr>
          <p:cNvPr id="46" name="Freeform 36">
            <a:extLst>
              <a:ext uri="{FF2B5EF4-FFF2-40B4-BE49-F238E27FC236}">
                <a16:creationId xmlns:a16="http://schemas.microsoft.com/office/drawing/2014/main" id="{B12311A3-B8E8-EA7A-21F8-113947A34357}"/>
              </a:ext>
            </a:extLst>
          </p:cNvPr>
          <p:cNvSpPr/>
          <p:nvPr/>
        </p:nvSpPr>
        <p:spPr>
          <a:xfrm>
            <a:off x="17796326" y="5878511"/>
            <a:ext cx="3287456" cy="1797483"/>
          </a:xfrm>
          <a:custGeom>
            <a:avLst/>
            <a:gdLst>
              <a:gd name="connsiteX0" fmla="*/ 0 w 3287456"/>
              <a:gd name="connsiteY0" fmla="*/ 0 h 1797483"/>
              <a:gd name="connsiteX1" fmla="*/ 54300 w 3287456"/>
              <a:gd name="connsiteY1" fmla="*/ 5209 h 1797483"/>
              <a:gd name="connsiteX2" fmla="*/ 3189056 w 3287456"/>
              <a:gd name="connsiteY2" fmla="*/ 280483 h 1797483"/>
              <a:gd name="connsiteX3" fmla="*/ 3189056 w 3287456"/>
              <a:gd name="connsiteY3" fmla="*/ 282565 h 1797483"/>
              <a:gd name="connsiteX4" fmla="*/ 3189852 w 3287456"/>
              <a:gd name="connsiteY4" fmla="*/ 282057 h 1797483"/>
              <a:gd name="connsiteX5" fmla="*/ 3287456 w 3287456"/>
              <a:gd name="connsiteY5" fmla="*/ 899434 h 1797483"/>
              <a:gd name="connsiteX6" fmla="*/ 3189852 w 3287456"/>
              <a:gd name="connsiteY6" fmla="*/ 1516811 h 1797483"/>
              <a:gd name="connsiteX7" fmla="*/ 3186864 w 3287456"/>
              <a:gd name="connsiteY7" fmla="*/ 1514906 h 1797483"/>
              <a:gd name="connsiteX8" fmla="*/ 3186864 w 3287456"/>
              <a:gd name="connsiteY8" fmla="*/ 1517175 h 1797483"/>
              <a:gd name="connsiteX9" fmla="*/ 52474 w 3287456"/>
              <a:gd name="connsiteY9" fmla="*/ 1792448 h 1797483"/>
              <a:gd name="connsiteX10" fmla="*/ 0 w 3287456"/>
              <a:gd name="connsiteY10" fmla="*/ 1797483 h 1797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87456" h="1797483">
                <a:moveTo>
                  <a:pt x="0" y="0"/>
                </a:moveTo>
                <a:lnTo>
                  <a:pt x="54300" y="5209"/>
                </a:lnTo>
                <a:cubicBezTo>
                  <a:pt x="1113602" y="102594"/>
                  <a:pt x="2167052" y="185021"/>
                  <a:pt x="3189056" y="280483"/>
                </a:cubicBezTo>
                <a:lnTo>
                  <a:pt x="3189056" y="282565"/>
                </a:lnTo>
                <a:lnTo>
                  <a:pt x="3189852" y="282057"/>
                </a:lnTo>
                <a:cubicBezTo>
                  <a:pt x="3243756" y="282057"/>
                  <a:pt x="3287456" y="558466"/>
                  <a:pt x="3287456" y="899434"/>
                </a:cubicBezTo>
                <a:cubicBezTo>
                  <a:pt x="3287456" y="1240402"/>
                  <a:pt x="3243756" y="1516811"/>
                  <a:pt x="3189852" y="1516811"/>
                </a:cubicBezTo>
                <a:lnTo>
                  <a:pt x="3186864" y="1514906"/>
                </a:lnTo>
                <a:lnTo>
                  <a:pt x="3186864" y="1517175"/>
                </a:lnTo>
                <a:cubicBezTo>
                  <a:pt x="2164860" y="1612637"/>
                  <a:pt x="1111592" y="1695064"/>
                  <a:pt x="52474" y="1792448"/>
                </a:cubicBezTo>
                <a:lnTo>
                  <a:pt x="0" y="1797483"/>
                </a:lnTo>
                <a:close/>
              </a:path>
            </a:pathLst>
          </a:custGeom>
          <a:solidFill>
            <a:schemeClr val="accent5"/>
          </a:solidFill>
          <a:ln w="25400" cap="flat">
            <a:noFill/>
            <a:prstDash val="solid"/>
            <a:miter lim="400000"/>
          </a:ln>
          <a:effectLst/>
        </p:spPr>
        <p:txBody>
          <a:bodyPr wrap="square" lIns="0" tIns="0" rIns="0" bIns="0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199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47" name="Freeform 35">
            <a:extLst>
              <a:ext uri="{FF2B5EF4-FFF2-40B4-BE49-F238E27FC236}">
                <a16:creationId xmlns:a16="http://schemas.microsoft.com/office/drawing/2014/main" id="{0EE1F82F-F7FA-B1E8-D122-DA49B6EF2D10}"/>
              </a:ext>
            </a:extLst>
          </p:cNvPr>
          <p:cNvSpPr/>
          <p:nvPr/>
        </p:nvSpPr>
        <p:spPr>
          <a:xfrm>
            <a:off x="14646260" y="5513396"/>
            <a:ext cx="3307790" cy="2527660"/>
          </a:xfrm>
          <a:custGeom>
            <a:avLst/>
            <a:gdLst>
              <a:gd name="connsiteX0" fmla="*/ 0 w 3307790"/>
              <a:gd name="connsiteY0" fmla="*/ 0 h 2527660"/>
              <a:gd name="connsiteX1" fmla="*/ 34509 w 3307790"/>
              <a:gd name="connsiteY1" fmla="*/ 5307 h 2527660"/>
              <a:gd name="connsiteX2" fmla="*/ 2409194 w 3307790"/>
              <a:gd name="connsiteY2" fmla="*/ 294043 h 2527660"/>
              <a:gd name="connsiteX3" fmla="*/ 3150066 w 3307790"/>
              <a:gd name="connsiteY3" fmla="*/ 365114 h 2527660"/>
              <a:gd name="connsiteX4" fmla="*/ 3150066 w 3307790"/>
              <a:gd name="connsiteY4" fmla="*/ 376011 h 2527660"/>
              <a:gd name="connsiteX5" fmla="*/ 3152096 w 3307790"/>
              <a:gd name="connsiteY5" fmla="*/ 374050 h 2527660"/>
              <a:gd name="connsiteX6" fmla="*/ 3166538 w 3307790"/>
              <a:gd name="connsiteY6" fmla="*/ 369432 h 2527660"/>
              <a:gd name="connsiteX7" fmla="*/ 3307790 w 3307790"/>
              <a:gd name="connsiteY7" fmla="*/ 1263755 h 2527660"/>
              <a:gd name="connsiteX8" fmla="*/ 3166538 w 3307790"/>
              <a:gd name="connsiteY8" fmla="*/ 2158078 h 2527660"/>
              <a:gd name="connsiteX9" fmla="*/ 3152096 w 3307790"/>
              <a:gd name="connsiteY9" fmla="*/ 2153461 h 2527660"/>
              <a:gd name="connsiteX10" fmla="*/ 3150066 w 3307790"/>
              <a:gd name="connsiteY10" fmla="*/ 2151500 h 2527660"/>
              <a:gd name="connsiteX11" fmla="*/ 3150066 w 3307790"/>
              <a:gd name="connsiteY11" fmla="*/ 2162597 h 2527660"/>
              <a:gd name="connsiteX12" fmla="*/ 2407501 w 3307790"/>
              <a:gd name="connsiteY12" fmla="*/ 2233843 h 2527660"/>
              <a:gd name="connsiteX13" fmla="*/ 33046 w 3307790"/>
              <a:gd name="connsiteY13" fmla="*/ 2522578 h 2527660"/>
              <a:gd name="connsiteX14" fmla="*/ 0 w 3307790"/>
              <a:gd name="connsiteY14" fmla="*/ 2527660 h 252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07790" h="2527660">
                <a:moveTo>
                  <a:pt x="0" y="0"/>
                </a:moveTo>
                <a:lnTo>
                  <a:pt x="34509" y="5307"/>
                </a:lnTo>
                <a:cubicBezTo>
                  <a:pt x="818564" y="121775"/>
                  <a:pt x="1613725" y="214084"/>
                  <a:pt x="2409194" y="294043"/>
                </a:cubicBezTo>
                <a:lnTo>
                  <a:pt x="3150066" y="365114"/>
                </a:lnTo>
                <a:lnTo>
                  <a:pt x="3150066" y="376011"/>
                </a:lnTo>
                <a:lnTo>
                  <a:pt x="3152096" y="374050"/>
                </a:lnTo>
                <a:cubicBezTo>
                  <a:pt x="3156844" y="370996"/>
                  <a:pt x="3161662" y="369432"/>
                  <a:pt x="3166538" y="369432"/>
                </a:cubicBezTo>
                <a:cubicBezTo>
                  <a:pt x="3244550" y="369432"/>
                  <a:pt x="3307790" y="769834"/>
                  <a:pt x="3307790" y="1263755"/>
                </a:cubicBezTo>
                <a:cubicBezTo>
                  <a:pt x="3307790" y="1757676"/>
                  <a:pt x="3244550" y="2158078"/>
                  <a:pt x="3166538" y="2158078"/>
                </a:cubicBezTo>
                <a:cubicBezTo>
                  <a:pt x="3161662" y="2158078"/>
                  <a:pt x="3156844" y="2156514"/>
                  <a:pt x="3152096" y="2153461"/>
                </a:cubicBezTo>
                <a:lnTo>
                  <a:pt x="3150066" y="2151500"/>
                </a:lnTo>
                <a:lnTo>
                  <a:pt x="3150066" y="2162597"/>
                </a:lnTo>
                <a:lnTo>
                  <a:pt x="2407501" y="2233843"/>
                </a:lnTo>
                <a:cubicBezTo>
                  <a:pt x="1612160" y="2313802"/>
                  <a:pt x="817101" y="2406111"/>
                  <a:pt x="33046" y="2522578"/>
                </a:cubicBezTo>
                <a:lnTo>
                  <a:pt x="0" y="2527660"/>
                </a:lnTo>
                <a:close/>
              </a:path>
            </a:pathLst>
          </a:custGeom>
          <a:solidFill>
            <a:schemeClr val="accent4"/>
          </a:solidFill>
          <a:ln w="25400" cap="flat">
            <a:noFill/>
            <a:prstDash val="solid"/>
            <a:miter lim="400000"/>
          </a:ln>
          <a:effectLst/>
        </p:spPr>
        <p:txBody>
          <a:bodyPr wrap="square" lIns="0" tIns="0" rIns="0" bIns="0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199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48" name="Freeform 34">
            <a:extLst>
              <a:ext uri="{FF2B5EF4-FFF2-40B4-BE49-F238E27FC236}">
                <a16:creationId xmlns:a16="http://schemas.microsoft.com/office/drawing/2014/main" id="{8AAB30B5-10C9-92AB-64C8-7540639F46CA}"/>
              </a:ext>
            </a:extLst>
          </p:cNvPr>
          <p:cNvSpPr/>
          <p:nvPr/>
        </p:nvSpPr>
        <p:spPr>
          <a:xfrm>
            <a:off x="11496194" y="4996263"/>
            <a:ext cx="3310363" cy="3561776"/>
          </a:xfrm>
          <a:custGeom>
            <a:avLst/>
            <a:gdLst>
              <a:gd name="connsiteX0" fmla="*/ 0 w 3310363"/>
              <a:gd name="connsiteY0" fmla="*/ 0 h 3561776"/>
              <a:gd name="connsiteX1" fmla="*/ 49456 w 3310363"/>
              <a:gd name="connsiteY1" fmla="*/ 8559 h 3561776"/>
              <a:gd name="connsiteX2" fmla="*/ 2399460 w 3310363"/>
              <a:gd name="connsiteY2" fmla="*/ 401689 h 3561776"/>
              <a:gd name="connsiteX3" fmla="*/ 3150067 w 3310363"/>
              <a:gd name="connsiteY3" fmla="*/ 517133 h 3561776"/>
              <a:gd name="connsiteX4" fmla="*/ 3150067 w 3310363"/>
              <a:gd name="connsiteY4" fmla="*/ 541674 h 3561776"/>
              <a:gd name="connsiteX5" fmla="*/ 3151240 w 3310363"/>
              <a:gd name="connsiteY5" fmla="*/ 542810 h 3561776"/>
              <a:gd name="connsiteX6" fmla="*/ 3310363 w 3310363"/>
              <a:gd name="connsiteY6" fmla="*/ 1780963 h 3561776"/>
              <a:gd name="connsiteX7" fmla="*/ 3151240 w 3310363"/>
              <a:gd name="connsiteY7" fmla="*/ 3019117 h 3561776"/>
              <a:gd name="connsiteX8" fmla="*/ 3150067 w 3310363"/>
              <a:gd name="connsiteY8" fmla="*/ 3020252 h 3561776"/>
              <a:gd name="connsiteX9" fmla="*/ 3150067 w 3310363"/>
              <a:gd name="connsiteY9" fmla="*/ 3044793 h 3561776"/>
              <a:gd name="connsiteX10" fmla="*/ 2397883 w 3310363"/>
              <a:gd name="connsiteY10" fmla="*/ 3160463 h 3561776"/>
              <a:gd name="connsiteX11" fmla="*/ 47262 w 3310363"/>
              <a:gd name="connsiteY11" fmla="*/ 3553593 h 3561776"/>
              <a:gd name="connsiteX12" fmla="*/ 0 w 3310363"/>
              <a:gd name="connsiteY12" fmla="*/ 3561776 h 3561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10363" h="3561776">
                <a:moveTo>
                  <a:pt x="0" y="0"/>
                </a:moveTo>
                <a:lnTo>
                  <a:pt x="49456" y="8559"/>
                </a:lnTo>
                <a:cubicBezTo>
                  <a:pt x="831043" y="142187"/>
                  <a:pt x="1614686" y="277081"/>
                  <a:pt x="2399460" y="401689"/>
                </a:cubicBezTo>
                <a:lnTo>
                  <a:pt x="3150067" y="517133"/>
                </a:lnTo>
                <a:lnTo>
                  <a:pt x="3150067" y="541674"/>
                </a:lnTo>
                <a:lnTo>
                  <a:pt x="3151240" y="542810"/>
                </a:lnTo>
                <a:cubicBezTo>
                  <a:pt x="3242052" y="660657"/>
                  <a:pt x="3310363" y="1170219"/>
                  <a:pt x="3310363" y="1780963"/>
                </a:cubicBezTo>
                <a:cubicBezTo>
                  <a:pt x="3310363" y="2391708"/>
                  <a:pt x="3242052" y="2901269"/>
                  <a:pt x="3151240" y="3019117"/>
                </a:cubicBezTo>
                <a:lnTo>
                  <a:pt x="3150067" y="3020252"/>
                </a:lnTo>
                <a:lnTo>
                  <a:pt x="3150067" y="3044793"/>
                </a:lnTo>
                <a:lnTo>
                  <a:pt x="2397883" y="3160463"/>
                </a:lnTo>
                <a:cubicBezTo>
                  <a:pt x="1612903" y="3285071"/>
                  <a:pt x="828849" y="3419965"/>
                  <a:pt x="47262" y="3553593"/>
                </a:cubicBezTo>
                <a:lnTo>
                  <a:pt x="0" y="3561776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 lim="400000"/>
          </a:ln>
          <a:effectLst/>
        </p:spPr>
        <p:txBody>
          <a:bodyPr wrap="square" lIns="0" tIns="0" rIns="0" bIns="0" anchor="ctr">
            <a:noAutofit/>
          </a:bodyPr>
          <a:lstStyle/>
          <a:p>
            <a:endParaRPr sz="3199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49" name="Freeform 33">
            <a:extLst>
              <a:ext uri="{FF2B5EF4-FFF2-40B4-BE49-F238E27FC236}">
                <a16:creationId xmlns:a16="http://schemas.microsoft.com/office/drawing/2014/main" id="{AEFC2ACC-69CB-CBBF-E948-50661F709152}"/>
              </a:ext>
            </a:extLst>
          </p:cNvPr>
          <p:cNvSpPr/>
          <p:nvPr/>
        </p:nvSpPr>
        <p:spPr>
          <a:xfrm>
            <a:off x="8339478" y="4300200"/>
            <a:ext cx="3437630" cy="4953781"/>
          </a:xfrm>
          <a:custGeom>
            <a:avLst/>
            <a:gdLst>
              <a:gd name="connsiteX0" fmla="*/ 0 w 3437630"/>
              <a:gd name="connsiteY0" fmla="*/ 0 h 4953781"/>
              <a:gd name="connsiteX1" fmla="*/ 42528 w 3437630"/>
              <a:gd name="connsiteY1" fmla="*/ 14446 h 4953781"/>
              <a:gd name="connsiteX2" fmla="*/ 2407135 w 3437630"/>
              <a:gd name="connsiteY2" fmla="*/ 566347 h 4953781"/>
              <a:gd name="connsiteX3" fmla="*/ 3142593 w 3437630"/>
              <a:gd name="connsiteY3" fmla="*/ 693621 h 4953781"/>
              <a:gd name="connsiteX4" fmla="*/ 3156715 w 3437630"/>
              <a:gd name="connsiteY4" fmla="*/ 689098 h 4953781"/>
              <a:gd name="connsiteX5" fmla="*/ 3437630 w 3437630"/>
              <a:gd name="connsiteY5" fmla="*/ 2470603 h 4953781"/>
              <a:gd name="connsiteX6" fmla="*/ 3156715 w 3437630"/>
              <a:gd name="connsiteY6" fmla="*/ 4252108 h 4953781"/>
              <a:gd name="connsiteX7" fmla="*/ 3156714 w 3437630"/>
              <a:gd name="connsiteY7" fmla="*/ 4252108 h 4953781"/>
              <a:gd name="connsiteX8" fmla="*/ 3156714 w 3437630"/>
              <a:gd name="connsiteY8" fmla="*/ 4257840 h 4953781"/>
              <a:gd name="connsiteX9" fmla="*/ 2405364 w 3437630"/>
              <a:gd name="connsiteY9" fmla="*/ 4387932 h 4953781"/>
              <a:gd name="connsiteX10" fmla="*/ 41066 w 3437630"/>
              <a:gd name="connsiteY10" fmla="*/ 4939833 h 4953781"/>
              <a:gd name="connsiteX11" fmla="*/ 0 w 3437630"/>
              <a:gd name="connsiteY11" fmla="*/ 4953781 h 4953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37630" h="4953781">
                <a:moveTo>
                  <a:pt x="0" y="0"/>
                </a:moveTo>
                <a:lnTo>
                  <a:pt x="42528" y="14446"/>
                </a:lnTo>
                <a:cubicBezTo>
                  <a:pt x="816435" y="260603"/>
                  <a:pt x="1609266" y="423629"/>
                  <a:pt x="2407135" y="566347"/>
                </a:cubicBezTo>
                <a:lnTo>
                  <a:pt x="3142593" y="693621"/>
                </a:lnTo>
                <a:lnTo>
                  <a:pt x="3156715" y="689098"/>
                </a:lnTo>
                <a:cubicBezTo>
                  <a:pt x="3311860" y="689098"/>
                  <a:pt x="3437630" y="1486705"/>
                  <a:pt x="3437630" y="2470603"/>
                </a:cubicBezTo>
                <a:cubicBezTo>
                  <a:pt x="3437630" y="3454501"/>
                  <a:pt x="3311860" y="4252108"/>
                  <a:pt x="3156715" y="4252108"/>
                </a:cubicBezTo>
                <a:lnTo>
                  <a:pt x="3156714" y="4252108"/>
                </a:lnTo>
                <a:lnTo>
                  <a:pt x="3156714" y="4257840"/>
                </a:lnTo>
                <a:lnTo>
                  <a:pt x="2405364" y="4387932"/>
                </a:lnTo>
                <a:cubicBezTo>
                  <a:pt x="1607803" y="4530651"/>
                  <a:pt x="814973" y="4693677"/>
                  <a:pt x="41066" y="4939833"/>
                </a:cubicBezTo>
                <a:lnTo>
                  <a:pt x="0" y="4953781"/>
                </a:lnTo>
                <a:close/>
              </a:path>
            </a:pathLst>
          </a:custGeom>
          <a:solidFill>
            <a:schemeClr val="accent2"/>
          </a:solidFill>
          <a:ln w="25400" cap="flat">
            <a:noFill/>
            <a:prstDash val="solid"/>
            <a:miter lim="400000"/>
          </a:ln>
          <a:effectLst/>
        </p:spPr>
        <p:txBody>
          <a:bodyPr wrap="square" lIns="0" tIns="0" rIns="0" bIns="0" anchor="ctr">
            <a:noAutofit/>
          </a:bodyPr>
          <a:lstStyle/>
          <a:p>
            <a:endParaRPr sz="3199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50" name="Freeform 32">
            <a:extLst>
              <a:ext uri="{FF2B5EF4-FFF2-40B4-BE49-F238E27FC236}">
                <a16:creationId xmlns:a16="http://schemas.microsoft.com/office/drawing/2014/main" id="{70CE9E0D-6376-70A4-7893-8F445896F064}"/>
              </a:ext>
            </a:extLst>
          </p:cNvPr>
          <p:cNvSpPr/>
          <p:nvPr/>
        </p:nvSpPr>
        <p:spPr>
          <a:xfrm>
            <a:off x="5201809" y="2753092"/>
            <a:ext cx="3526506" cy="8069940"/>
          </a:xfrm>
          <a:custGeom>
            <a:avLst/>
            <a:gdLst>
              <a:gd name="connsiteX0" fmla="*/ 0 w 3526506"/>
              <a:gd name="connsiteY0" fmla="*/ 0 h 8069940"/>
              <a:gd name="connsiteX1" fmla="*/ 33529 w 3526506"/>
              <a:gd name="connsiteY1" fmla="*/ 0 h 8069940"/>
              <a:gd name="connsiteX2" fmla="*/ 363829 w 3526506"/>
              <a:gd name="connsiteY2" fmla="*/ 224802 h 8069940"/>
              <a:gd name="connsiteX3" fmla="*/ 2756743 w 3526506"/>
              <a:gd name="connsiteY3" fmla="*/ 1417709 h 8069940"/>
              <a:gd name="connsiteX4" fmla="*/ 3137670 w 3526506"/>
              <a:gd name="connsiteY4" fmla="*/ 1547106 h 8069940"/>
              <a:gd name="connsiteX5" fmla="*/ 3137670 w 3526506"/>
              <a:gd name="connsiteY5" fmla="*/ 1555345 h 8069940"/>
              <a:gd name="connsiteX6" fmla="*/ 3526506 w 3526506"/>
              <a:gd name="connsiteY6" fmla="*/ 4017710 h 8069940"/>
              <a:gd name="connsiteX7" fmla="*/ 3137670 w 3526506"/>
              <a:gd name="connsiteY7" fmla="*/ 6480075 h 8069940"/>
              <a:gd name="connsiteX8" fmla="*/ 3137670 w 3526506"/>
              <a:gd name="connsiteY8" fmla="*/ 6500887 h 8069940"/>
              <a:gd name="connsiteX9" fmla="*/ 2755280 w 3526506"/>
              <a:gd name="connsiteY9" fmla="*/ 6630766 h 8069940"/>
              <a:gd name="connsiteX10" fmla="*/ 362366 w 3526506"/>
              <a:gd name="connsiteY10" fmla="*/ 7823331 h 8069940"/>
              <a:gd name="connsiteX11" fmla="*/ 0 w 3526506"/>
              <a:gd name="connsiteY11" fmla="*/ 8069940 h 8069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26506" h="8069940">
                <a:moveTo>
                  <a:pt x="0" y="0"/>
                </a:moveTo>
                <a:lnTo>
                  <a:pt x="33529" y="0"/>
                </a:lnTo>
                <a:lnTo>
                  <a:pt x="363829" y="224802"/>
                </a:lnTo>
                <a:cubicBezTo>
                  <a:pt x="1112875" y="713665"/>
                  <a:pt x="1915963" y="1113885"/>
                  <a:pt x="2756743" y="1417709"/>
                </a:cubicBezTo>
                <a:lnTo>
                  <a:pt x="3137670" y="1547106"/>
                </a:lnTo>
                <a:lnTo>
                  <a:pt x="3137670" y="1555345"/>
                </a:lnTo>
                <a:cubicBezTo>
                  <a:pt x="3352418" y="1555345"/>
                  <a:pt x="3526506" y="2657783"/>
                  <a:pt x="3526506" y="4017710"/>
                </a:cubicBezTo>
                <a:cubicBezTo>
                  <a:pt x="3526506" y="5377637"/>
                  <a:pt x="3352418" y="6480075"/>
                  <a:pt x="3137670" y="6480075"/>
                </a:cubicBezTo>
                <a:lnTo>
                  <a:pt x="3137670" y="6500887"/>
                </a:lnTo>
                <a:lnTo>
                  <a:pt x="2755280" y="6630766"/>
                </a:lnTo>
                <a:cubicBezTo>
                  <a:pt x="1914501" y="6934528"/>
                  <a:pt x="1111412" y="7334529"/>
                  <a:pt x="362366" y="7823331"/>
                </a:cubicBezTo>
                <a:lnTo>
                  <a:pt x="0" y="8069940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 lim="400000"/>
          </a:ln>
          <a:effectLst/>
        </p:spPr>
        <p:txBody>
          <a:bodyPr wrap="square" lIns="0" tIns="0" rIns="0" bIns="0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199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51" name="Овал">
            <a:extLst>
              <a:ext uri="{FF2B5EF4-FFF2-40B4-BE49-F238E27FC236}">
                <a16:creationId xmlns:a16="http://schemas.microsoft.com/office/drawing/2014/main" id="{E558A508-301A-9CBF-0D80-ED294D78437E}"/>
              </a:ext>
            </a:extLst>
          </p:cNvPr>
          <p:cNvSpPr/>
          <p:nvPr/>
        </p:nvSpPr>
        <p:spPr>
          <a:xfrm>
            <a:off x="4566974" y="2753093"/>
            <a:ext cx="1269669" cy="8049703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199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52" name="Freeform 982">
            <a:extLst>
              <a:ext uri="{FF2B5EF4-FFF2-40B4-BE49-F238E27FC236}">
                <a16:creationId xmlns:a16="http://schemas.microsoft.com/office/drawing/2014/main" id="{9293D209-338D-2C54-3B19-2F446E79C2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24628" y="6218506"/>
            <a:ext cx="1115702" cy="1115702"/>
          </a:xfrm>
          <a:custGeom>
            <a:avLst/>
            <a:gdLst>
              <a:gd name="T0" fmla="*/ 238649 w 288565"/>
              <a:gd name="T1" fmla="*/ 200052 h 288564"/>
              <a:gd name="T2" fmla="*/ 257174 w 288565"/>
              <a:gd name="T3" fmla="*/ 200052 h 288564"/>
              <a:gd name="T4" fmla="*/ 247913 w 288565"/>
              <a:gd name="T5" fmla="*/ 181882 h 288564"/>
              <a:gd name="T6" fmla="*/ 247913 w 288565"/>
              <a:gd name="T7" fmla="*/ 218223 h 288564"/>
              <a:gd name="T8" fmla="*/ 247913 w 288565"/>
              <a:gd name="T9" fmla="*/ 181882 h 288564"/>
              <a:gd name="T10" fmla="*/ 190513 w 288565"/>
              <a:gd name="T11" fmla="*/ 152007 h 288564"/>
              <a:gd name="T12" fmla="*/ 209580 w 288565"/>
              <a:gd name="T13" fmla="*/ 152007 h 288564"/>
              <a:gd name="T14" fmla="*/ 259673 w 288565"/>
              <a:gd name="T15" fmla="*/ 136191 h 288564"/>
              <a:gd name="T16" fmla="*/ 265852 w 288565"/>
              <a:gd name="T17" fmla="*/ 142344 h 288564"/>
              <a:gd name="T18" fmla="*/ 186242 w 288565"/>
              <a:gd name="T19" fmla="*/ 219812 h 288564"/>
              <a:gd name="T20" fmla="*/ 182970 w 288565"/>
              <a:gd name="T21" fmla="*/ 212209 h 288564"/>
              <a:gd name="T22" fmla="*/ 199867 w 288565"/>
              <a:gd name="T23" fmla="*/ 134018 h 288564"/>
              <a:gd name="T24" fmla="*/ 199867 w 288565"/>
              <a:gd name="T25" fmla="*/ 170355 h 288564"/>
              <a:gd name="T26" fmla="*/ 199867 w 288565"/>
              <a:gd name="T27" fmla="*/ 134018 h 288564"/>
              <a:gd name="T28" fmla="*/ 167062 w 288565"/>
              <a:gd name="T29" fmla="*/ 254847 h 288564"/>
              <a:gd name="T30" fmla="*/ 205031 w 288565"/>
              <a:gd name="T31" fmla="*/ 234547 h 288564"/>
              <a:gd name="T32" fmla="*/ 280968 w 288565"/>
              <a:gd name="T33" fmla="*/ 120354 h 288564"/>
              <a:gd name="T34" fmla="*/ 9039 w 288565"/>
              <a:gd name="T35" fmla="*/ 73591 h 288564"/>
              <a:gd name="T36" fmla="*/ 139218 w 288565"/>
              <a:gd name="T37" fmla="*/ 234547 h 288564"/>
              <a:gd name="T38" fmla="*/ 139218 w 288565"/>
              <a:gd name="T39" fmla="*/ 243247 h 288564"/>
              <a:gd name="T40" fmla="*/ 9039 w 288565"/>
              <a:gd name="T41" fmla="*/ 268260 h 288564"/>
              <a:gd name="T42" fmla="*/ 209370 w 288565"/>
              <a:gd name="T43" fmla="*/ 281311 h 288564"/>
              <a:gd name="T44" fmla="*/ 222750 w 288565"/>
              <a:gd name="T45" fmla="*/ 243247 h 288564"/>
              <a:gd name="T46" fmla="*/ 164530 w 288565"/>
              <a:gd name="T47" fmla="*/ 266085 h 288564"/>
              <a:gd name="T48" fmla="*/ 160191 w 288565"/>
              <a:gd name="T49" fmla="*/ 266085 h 288564"/>
              <a:gd name="T50" fmla="*/ 158022 w 288565"/>
              <a:gd name="T51" fmla="*/ 115641 h 288564"/>
              <a:gd name="T52" fmla="*/ 222750 w 288565"/>
              <a:gd name="T53" fmla="*/ 111654 h 288564"/>
              <a:gd name="T54" fmla="*/ 179356 w 288565"/>
              <a:gd name="T55" fmla="*/ 73591 h 288564"/>
              <a:gd name="T56" fmla="*/ 175018 w 288565"/>
              <a:gd name="T57" fmla="*/ 96791 h 288564"/>
              <a:gd name="T58" fmla="*/ 170316 w 288565"/>
              <a:gd name="T59" fmla="*/ 73591 h 288564"/>
              <a:gd name="T60" fmla="*/ 62195 w 288565"/>
              <a:gd name="T61" fmla="*/ 92441 h 288564"/>
              <a:gd name="T62" fmla="*/ 53879 w 288565"/>
              <a:gd name="T63" fmla="*/ 92441 h 288564"/>
              <a:gd name="T64" fmla="*/ 9039 w 288565"/>
              <a:gd name="T65" fmla="*/ 73591 h 288564"/>
              <a:gd name="T66" fmla="*/ 62195 w 288565"/>
              <a:gd name="T67" fmla="*/ 62714 h 288564"/>
              <a:gd name="T68" fmla="*/ 170316 w 288565"/>
              <a:gd name="T69" fmla="*/ 64527 h 288564"/>
              <a:gd name="T70" fmla="*/ 116438 w 288565"/>
              <a:gd name="T71" fmla="*/ 8701 h 288564"/>
              <a:gd name="T72" fmla="*/ 179356 w 288565"/>
              <a:gd name="T73" fmla="*/ 62714 h 288564"/>
              <a:gd name="T74" fmla="*/ 226727 w 288565"/>
              <a:gd name="T75" fmla="*/ 64527 h 288564"/>
              <a:gd name="T76" fmla="*/ 231428 w 288565"/>
              <a:gd name="T77" fmla="*/ 111654 h 288564"/>
              <a:gd name="T78" fmla="*/ 290007 w 288565"/>
              <a:gd name="T79" fmla="*/ 115641 h 288564"/>
              <a:gd name="T80" fmla="*/ 285307 w 288565"/>
              <a:gd name="T81" fmla="*/ 243247 h 288564"/>
              <a:gd name="T82" fmla="*/ 231428 w 288565"/>
              <a:gd name="T83" fmla="*/ 268260 h 288564"/>
              <a:gd name="T84" fmla="*/ 22420 w 288565"/>
              <a:gd name="T85" fmla="*/ 290010 h 288564"/>
              <a:gd name="T86" fmla="*/ 0 w 288565"/>
              <a:gd name="T87" fmla="*/ 68878 h 288564"/>
              <a:gd name="T88" fmla="*/ 53879 w 288565"/>
              <a:gd name="T89" fmla="*/ 64527 h 288564"/>
              <a:gd name="T90" fmla="*/ 116438 w 288565"/>
              <a:gd name="T91" fmla="*/ 0 h 28856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288565" h="288564">
                <a:moveTo>
                  <a:pt x="246679" y="189838"/>
                </a:moveTo>
                <a:cubicBezTo>
                  <a:pt x="241362" y="189838"/>
                  <a:pt x="237462" y="193737"/>
                  <a:pt x="237462" y="199054"/>
                </a:cubicBezTo>
                <a:cubicBezTo>
                  <a:pt x="237462" y="204017"/>
                  <a:pt x="241362" y="208271"/>
                  <a:pt x="246679" y="208271"/>
                </a:cubicBezTo>
                <a:cubicBezTo>
                  <a:pt x="251996" y="208271"/>
                  <a:pt x="255895" y="204017"/>
                  <a:pt x="255895" y="199054"/>
                </a:cubicBezTo>
                <a:cubicBezTo>
                  <a:pt x="255895" y="193737"/>
                  <a:pt x="251996" y="189838"/>
                  <a:pt x="246679" y="189838"/>
                </a:cubicBezTo>
                <a:close/>
                <a:moveTo>
                  <a:pt x="246679" y="180975"/>
                </a:moveTo>
                <a:cubicBezTo>
                  <a:pt x="256250" y="180975"/>
                  <a:pt x="264758" y="188774"/>
                  <a:pt x="264758" y="199054"/>
                </a:cubicBezTo>
                <a:cubicBezTo>
                  <a:pt x="264758" y="208980"/>
                  <a:pt x="256250" y="217134"/>
                  <a:pt x="246679" y="217134"/>
                </a:cubicBezTo>
                <a:cubicBezTo>
                  <a:pt x="236753" y="217134"/>
                  <a:pt x="228600" y="208980"/>
                  <a:pt x="228600" y="199054"/>
                </a:cubicBezTo>
                <a:cubicBezTo>
                  <a:pt x="228600" y="188774"/>
                  <a:pt x="236753" y="180975"/>
                  <a:pt x="246679" y="180975"/>
                </a:cubicBezTo>
                <a:close/>
                <a:moveTo>
                  <a:pt x="198873" y="141941"/>
                </a:moveTo>
                <a:cubicBezTo>
                  <a:pt x="193504" y="141941"/>
                  <a:pt x="189566" y="145879"/>
                  <a:pt x="189566" y="151249"/>
                </a:cubicBezTo>
                <a:cubicBezTo>
                  <a:pt x="189566" y="156618"/>
                  <a:pt x="193504" y="160914"/>
                  <a:pt x="198873" y="160914"/>
                </a:cubicBezTo>
                <a:cubicBezTo>
                  <a:pt x="203885" y="160914"/>
                  <a:pt x="208538" y="156618"/>
                  <a:pt x="208538" y="151249"/>
                </a:cubicBezTo>
                <a:cubicBezTo>
                  <a:pt x="208538" y="145879"/>
                  <a:pt x="203885" y="141941"/>
                  <a:pt x="198873" y="141941"/>
                </a:cubicBezTo>
                <a:close/>
                <a:moveTo>
                  <a:pt x="258381" y="135511"/>
                </a:moveTo>
                <a:cubicBezTo>
                  <a:pt x="260189" y="133350"/>
                  <a:pt x="262721" y="133350"/>
                  <a:pt x="264530" y="135511"/>
                </a:cubicBezTo>
                <a:cubicBezTo>
                  <a:pt x="266338" y="136952"/>
                  <a:pt x="266338" y="139833"/>
                  <a:pt x="264530" y="141634"/>
                </a:cubicBezTo>
                <a:lnTo>
                  <a:pt x="188571" y="217274"/>
                </a:lnTo>
                <a:cubicBezTo>
                  <a:pt x="187486" y="217995"/>
                  <a:pt x="186762" y="218715"/>
                  <a:pt x="185316" y="218715"/>
                </a:cubicBezTo>
                <a:cubicBezTo>
                  <a:pt x="184230" y="218715"/>
                  <a:pt x="183507" y="217995"/>
                  <a:pt x="182060" y="217274"/>
                </a:cubicBezTo>
                <a:cubicBezTo>
                  <a:pt x="180975" y="215473"/>
                  <a:pt x="180975" y="212952"/>
                  <a:pt x="182060" y="211151"/>
                </a:cubicBezTo>
                <a:lnTo>
                  <a:pt x="258381" y="135511"/>
                </a:lnTo>
                <a:close/>
                <a:moveTo>
                  <a:pt x="198873" y="133350"/>
                </a:moveTo>
                <a:cubicBezTo>
                  <a:pt x="208896" y="133350"/>
                  <a:pt x="217129" y="141583"/>
                  <a:pt x="217129" y="151249"/>
                </a:cubicBezTo>
                <a:cubicBezTo>
                  <a:pt x="217129" y="161272"/>
                  <a:pt x="208896" y="169505"/>
                  <a:pt x="198873" y="169505"/>
                </a:cubicBezTo>
                <a:cubicBezTo>
                  <a:pt x="189208" y="169505"/>
                  <a:pt x="180975" y="161272"/>
                  <a:pt x="180975" y="151249"/>
                </a:cubicBezTo>
                <a:cubicBezTo>
                  <a:pt x="180975" y="141583"/>
                  <a:pt x="189208" y="133350"/>
                  <a:pt x="198873" y="133350"/>
                </a:cubicBezTo>
                <a:close/>
                <a:moveTo>
                  <a:pt x="166231" y="119754"/>
                </a:moveTo>
                <a:lnTo>
                  <a:pt x="166231" y="253576"/>
                </a:lnTo>
                <a:lnTo>
                  <a:pt x="201852" y="233737"/>
                </a:lnTo>
                <a:cubicBezTo>
                  <a:pt x="202571" y="233377"/>
                  <a:pt x="203291" y="233377"/>
                  <a:pt x="204011" y="233377"/>
                </a:cubicBezTo>
                <a:lnTo>
                  <a:pt x="279570" y="233377"/>
                </a:lnTo>
                <a:lnTo>
                  <a:pt x="279570" y="119754"/>
                </a:lnTo>
                <a:lnTo>
                  <a:pt x="166231" y="119754"/>
                </a:lnTo>
                <a:close/>
                <a:moveTo>
                  <a:pt x="8995" y="73223"/>
                </a:moveTo>
                <a:lnTo>
                  <a:pt x="8995" y="233377"/>
                </a:lnTo>
                <a:lnTo>
                  <a:pt x="138526" y="233377"/>
                </a:lnTo>
                <a:cubicBezTo>
                  <a:pt x="140684" y="233377"/>
                  <a:pt x="143203" y="235180"/>
                  <a:pt x="143203" y="237705"/>
                </a:cubicBezTo>
                <a:cubicBezTo>
                  <a:pt x="143203" y="239869"/>
                  <a:pt x="140684" y="242033"/>
                  <a:pt x="138526" y="242033"/>
                </a:cubicBezTo>
                <a:lnTo>
                  <a:pt x="8995" y="242033"/>
                </a:lnTo>
                <a:lnTo>
                  <a:pt x="8995" y="266922"/>
                </a:lnTo>
                <a:cubicBezTo>
                  <a:pt x="8995" y="274497"/>
                  <a:pt x="14752" y="279908"/>
                  <a:pt x="22308" y="279908"/>
                </a:cubicBezTo>
                <a:lnTo>
                  <a:pt x="208328" y="279908"/>
                </a:lnTo>
                <a:cubicBezTo>
                  <a:pt x="215524" y="279908"/>
                  <a:pt x="221641" y="274497"/>
                  <a:pt x="221641" y="266922"/>
                </a:cubicBezTo>
                <a:lnTo>
                  <a:pt x="221641" y="242033"/>
                </a:lnTo>
                <a:lnTo>
                  <a:pt x="205450" y="242033"/>
                </a:lnTo>
                <a:lnTo>
                  <a:pt x="163712" y="264758"/>
                </a:lnTo>
                <a:cubicBezTo>
                  <a:pt x="163352" y="264758"/>
                  <a:pt x="162633" y="265479"/>
                  <a:pt x="161913" y="265479"/>
                </a:cubicBezTo>
                <a:cubicBezTo>
                  <a:pt x="160834" y="265479"/>
                  <a:pt x="160114" y="264758"/>
                  <a:pt x="159394" y="264758"/>
                </a:cubicBezTo>
                <a:cubicBezTo>
                  <a:pt x="158315" y="263676"/>
                  <a:pt x="157236" y="262594"/>
                  <a:pt x="157236" y="260790"/>
                </a:cubicBezTo>
                <a:lnTo>
                  <a:pt x="157236" y="115065"/>
                </a:lnTo>
                <a:cubicBezTo>
                  <a:pt x="157236" y="112540"/>
                  <a:pt x="159394" y="111097"/>
                  <a:pt x="161913" y="111097"/>
                </a:cubicBezTo>
                <a:lnTo>
                  <a:pt x="221641" y="111097"/>
                </a:lnTo>
                <a:lnTo>
                  <a:pt x="221641" y="73223"/>
                </a:lnTo>
                <a:lnTo>
                  <a:pt x="178464" y="73223"/>
                </a:lnTo>
                <a:lnTo>
                  <a:pt x="178464" y="91980"/>
                </a:lnTo>
                <a:cubicBezTo>
                  <a:pt x="178464" y="94144"/>
                  <a:pt x="177025" y="96308"/>
                  <a:pt x="174147" y="96308"/>
                </a:cubicBezTo>
                <a:cubicBezTo>
                  <a:pt x="171628" y="96308"/>
                  <a:pt x="169469" y="94144"/>
                  <a:pt x="169469" y="91980"/>
                </a:cubicBezTo>
                <a:lnTo>
                  <a:pt x="169469" y="73223"/>
                </a:lnTo>
                <a:lnTo>
                  <a:pt x="61887" y="73223"/>
                </a:lnTo>
                <a:lnTo>
                  <a:pt x="61887" y="91980"/>
                </a:lnTo>
                <a:cubicBezTo>
                  <a:pt x="61887" y="94144"/>
                  <a:pt x="60448" y="96308"/>
                  <a:pt x="57929" y="96308"/>
                </a:cubicBezTo>
                <a:cubicBezTo>
                  <a:pt x="55410" y="96308"/>
                  <a:pt x="53611" y="94144"/>
                  <a:pt x="53611" y="91980"/>
                </a:cubicBezTo>
                <a:lnTo>
                  <a:pt x="53611" y="73223"/>
                </a:lnTo>
                <a:lnTo>
                  <a:pt x="8995" y="73223"/>
                </a:lnTo>
                <a:close/>
                <a:moveTo>
                  <a:pt x="115858" y="8657"/>
                </a:moveTo>
                <a:cubicBezTo>
                  <a:pt x="86354" y="8657"/>
                  <a:pt x="61887" y="33185"/>
                  <a:pt x="61887" y="62402"/>
                </a:cubicBezTo>
                <a:lnTo>
                  <a:pt x="61887" y="64205"/>
                </a:lnTo>
                <a:lnTo>
                  <a:pt x="169469" y="64205"/>
                </a:lnTo>
                <a:lnTo>
                  <a:pt x="169469" y="62402"/>
                </a:lnTo>
                <a:cubicBezTo>
                  <a:pt x="169469" y="33185"/>
                  <a:pt x="145362" y="8657"/>
                  <a:pt x="115858" y="8657"/>
                </a:cubicBezTo>
                <a:close/>
                <a:moveTo>
                  <a:pt x="115858" y="0"/>
                </a:moveTo>
                <a:cubicBezTo>
                  <a:pt x="150399" y="0"/>
                  <a:pt x="178464" y="28135"/>
                  <a:pt x="178464" y="62402"/>
                </a:cubicBezTo>
                <a:lnTo>
                  <a:pt x="178464" y="64205"/>
                </a:lnTo>
                <a:lnTo>
                  <a:pt x="225599" y="64205"/>
                </a:lnTo>
                <a:cubicBezTo>
                  <a:pt x="228118" y="64205"/>
                  <a:pt x="230277" y="66009"/>
                  <a:pt x="230277" y="68534"/>
                </a:cubicBezTo>
                <a:lnTo>
                  <a:pt x="230277" y="111097"/>
                </a:lnTo>
                <a:lnTo>
                  <a:pt x="283888" y="111097"/>
                </a:lnTo>
                <a:cubicBezTo>
                  <a:pt x="286406" y="111097"/>
                  <a:pt x="288565" y="112540"/>
                  <a:pt x="288565" y="115065"/>
                </a:cubicBezTo>
                <a:lnTo>
                  <a:pt x="288565" y="237705"/>
                </a:lnTo>
                <a:cubicBezTo>
                  <a:pt x="288565" y="239869"/>
                  <a:pt x="286406" y="242033"/>
                  <a:pt x="283888" y="242033"/>
                </a:cubicBezTo>
                <a:lnTo>
                  <a:pt x="230277" y="242033"/>
                </a:lnTo>
                <a:lnTo>
                  <a:pt x="230277" y="266922"/>
                </a:lnTo>
                <a:cubicBezTo>
                  <a:pt x="230277" y="278825"/>
                  <a:pt x="220562" y="288564"/>
                  <a:pt x="208328" y="288564"/>
                </a:cubicBezTo>
                <a:lnTo>
                  <a:pt x="22308" y="288564"/>
                </a:lnTo>
                <a:cubicBezTo>
                  <a:pt x="10075" y="288564"/>
                  <a:pt x="0" y="278825"/>
                  <a:pt x="0" y="266922"/>
                </a:cubicBezTo>
                <a:lnTo>
                  <a:pt x="0" y="68534"/>
                </a:lnTo>
                <a:cubicBezTo>
                  <a:pt x="0" y="66009"/>
                  <a:pt x="2519" y="64205"/>
                  <a:pt x="4677" y="64205"/>
                </a:cubicBezTo>
                <a:lnTo>
                  <a:pt x="53611" y="64205"/>
                </a:lnTo>
                <a:lnTo>
                  <a:pt x="53611" y="62402"/>
                </a:lnTo>
                <a:cubicBezTo>
                  <a:pt x="53611" y="28135"/>
                  <a:pt x="81676" y="0"/>
                  <a:pt x="11585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/>
          </a:p>
        </p:txBody>
      </p:sp>
      <p:sp>
        <p:nvSpPr>
          <p:cNvPr id="53" name="Freeform 991">
            <a:extLst>
              <a:ext uri="{FF2B5EF4-FFF2-40B4-BE49-F238E27FC236}">
                <a16:creationId xmlns:a16="http://schemas.microsoft.com/office/drawing/2014/main" id="{BCAB7863-BCE4-112E-0B62-152820DDFE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554403" y="6218506"/>
            <a:ext cx="1115702" cy="1115702"/>
          </a:xfrm>
          <a:custGeom>
            <a:avLst/>
            <a:gdLst>
              <a:gd name="T0" fmla="*/ 230937 w 288317"/>
              <a:gd name="T1" fmla="*/ 281311 h 288564"/>
              <a:gd name="T2" fmla="*/ 262907 w 288317"/>
              <a:gd name="T3" fmla="*/ 243247 h 288564"/>
              <a:gd name="T4" fmla="*/ 146287 w 288317"/>
              <a:gd name="T5" fmla="*/ 243247 h 288564"/>
              <a:gd name="T6" fmla="*/ 221854 w 288317"/>
              <a:gd name="T7" fmla="*/ 281311 h 288564"/>
              <a:gd name="T8" fmla="*/ 146287 w 288317"/>
              <a:gd name="T9" fmla="*/ 243247 h 288564"/>
              <a:gd name="T10" fmla="*/ 156095 w 288317"/>
              <a:gd name="T11" fmla="*/ 234547 h 288564"/>
              <a:gd name="T12" fmla="*/ 242561 w 288317"/>
              <a:gd name="T13" fmla="*/ 196482 h 288564"/>
              <a:gd name="T14" fmla="*/ 90338 w 288317"/>
              <a:gd name="T15" fmla="*/ 196482 h 288564"/>
              <a:gd name="T16" fmla="*/ 72898 w 288317"/>
              <a:gd name="T17" fmla="*/ 245059 h 288564"/>
              <a:gd name="T18" fmla="*/ 11136 w 288317"/>
              <a:gd name="T19" fmla="*/ 281311 h 288564"/>
              <a:gd name="T20" fmla="*/ 137567 w 288317"/>
              <a:gd name="T21" fmla="*/ 237447 h 288564"/>
              <a:gd name="T22" fmla="*/ 90338 w 288317"/>
              <a:gd name="T23" fmla="*/ 196482 h 288564"/>
              <a:gd name="T24" fmla="*/ 30756 w 288317"/>
              <a:gd name="T25" fmla="*/ 235996 h 288564"/>
              <a:gd name="T26" fmla="*/ 81255 w 288317"/>
              <a:gd name="T27" fmla="*/ 196482 h 288564"/>
              <a:gd name="T28" fmla="*/ 194103 w 288317"/>
              <a:gd name="T29" fmla="*/ 67207 h 288564"/>
              <a:gd name="T30" fmla="*/ 149741 w 288317"/>
              <a:gd name="T31" fmla="*/ 136782 h 288564"/>
              <a:gd name="T32" fmla="*/ 194103 w 288317"/>
              <a:gd name="T33" fmla="*/ 67207 h 288564"/>
              <a:gd name="T34" fmla="*/ 97016 w 288317"/>
              <a:gd name="T35" fmla="*/ 118301 h 288564"/>
              <a:gd name="T36" fmla="*/ 141014 w 288317"/>
              <a:gd name="T37" fmla="*/ 86413 h 288564"/>
              <a:gd name="T38" fmla="*/ 145741 w 288317"/>
              <a:gd name="T39" fmla="*/ 43289 h 288564"/>
              <a:gd name="T40" fmla="*/ 145741 w 288317"/>
              <a:gd name="T41" fmla="*/ 78441 h 288564"/>
              <a:gd name="T42" fmla="*/ 145741 w 288317"/>
              <a:gd name="T43" fmla="*/ 43289 h 288564"/>
              <a:gd name="T44" fmla="*/ 147196 w 288317"/>
              <a:gd name="T45" fmla="*/ 34231 h 288564"/>
              <a:gd name="T46" fmla="*/ 202830 w 288317"/>
              <a:gd name="T47" fmla="*/ 60685 h 288564"/>
              <a:gd name="T48" fmla="*/ 199921 w 288317"/>
              <a:gd name="T49" fmla="*/ 124824 h 288564"/>
              <a:gd name="T50" fmla="*/ 145741 w 288317"/>
              <a:gd name="T51" fmla="*/ 148016 h 288564"/>
              <a:gd name="T52" fmla="*/ 90835 w 288317"/>
              <a:gd name="T53" fmla="*/ 124824 h 288564"/>
              <a:gd name="T54" fmla="*/ 87926 w 288317"/>
              <a:gd name="T55" fmla="*/ 60685 h 288564"/>
              <a:gd name="T56" fmla="*/ 143924 w 288317"/>
              <a:gd name="T57" fmla="*/ 34231 h 288564"/>
              <a:gd name="T58" fmla="*/ 64543 w 288317"/>
              <a:gd name="T59" fmla="*/ 89541 h 288564"/>
              <a:gd name="T60" fmla="*/ 226213 w 288317"/>
              <a:gd name="T61" fmla="*/ 89541 h 288564"/>
              <a:gd name="T62" fmla="*/ 145560 w 288317"/>
              <a:gd name="T63" fmla="*/ 0 h 288564"/>
              <a:gd name="T64" fmla="*/ 194969 w 288317"/>
              <a:gd name="T65" fmla="*/ 187783 h 288564"/>
              <a:gd name="T66" fmla="*/ 249101 w 288317"/>
              <a:gd name="T67" fmla="*/ 189957 h 288564"/>
              <a:gd name="T68" fmla="*/ 290155 w 288317"/>
              <a:gd name="T69" fmla="*/ 288562 h 288564"/>
              <a:gd name="T70" fmla="*/ 4235 w 288317"/>
              <a:gd name="T71" fmla="*/ 290010 h 288564"/>
              <a:gd name="T72" fmla="*/ 236 w 288317"/>
              <a:gd name="T73" fmla="*/ 284211 h 288564"/>
              <a:gd name="T74" fmla="*/ 45651 w 288317"/>
              <a:gd name="T75" fmla="*/ 187783 h 288564"/>
              <a:gd name="T76" fmla="*/ 55460 w 288317"/>
              <a:gd name="T77" fmla="*/ 89541 h 288564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88317" h="288564">
                <a:moveTo>
                  <a:pt x="219272" y="242033"/>
                </a:moveTo>
                <a:lnTo>
                  <a:pt x="228999" y="279908"/>
                </a:lnTo>
                <a:lnTo>
                  <a:pt x="276913" y="279908"/>
                </a:lnTo>
                <a:lnTo>
                  <a:pt x="260701" y="242033"/>
                </a:lnTo>
                <a:lnTo>
                  <a:pt x="219272" y="242033"/>
                </a:lnTo>
                <a:close/>
                <a:moveTo>
                  <a:pt x="145059" y="242033"/>
                </a:moveTo>
                <a:lnTo>
                  <a:pt x="69045" y="279908"/>
                </a:lnTo>
                <a:lnTo>
                  <a:pt x="219992" y="279908"/>
                </a:lnTo>
                <a:lnTo>
                  <a:pt x="210265" y="242033"/>
                </a:lnTo>
                <a:lnTo>
                  <a:pt x="145059" y="242033"/>
                </a:lnTo>
                <a:close/>
                <a:moveTo>
                  <a:pt x="186849" y="195502"/>
                </a:moveTo>
                <a:cubicBezTo>
                  <a:pt x="174240" y="211734"/>
                  <a:pt x="161991" y="225441"/>
                  <a:pt x="154786" y="233377"/>
                </a:cubicBezTo>
                <a:lnTo>
                  <a:pt x="256738" y="233377"/>
                </a:lnTo>
                <a:lnTo>
                  <a:pt x="240527" y="195502"/>
                </a:lnTo>
                <a:lnTo>
                  <a:pt x="186849" y="195502"/>
                </a:lnTo>
                <a:close/>
                <a:moveTo>
                  <a:pt x="89580" y="195502"/>
                </a:moveTo>
                <a:lnTo>
                  <a:pt x="76971" y="240591"/>
                </a:lnTo>
                <a:cubicBezTo>
                  <a:pt x="76250" y="242033"/>
                  <a:pt x="74449" y="243837"/>
                  <a:pt x="72287" y="243837"/>
                </a:cubicBezTo>
                <a:lnTo>
                  <a:pt x="26895" y="243837"/>
                </a:lnTo>
                <a:lnTo>
                  <a:pt x="11044" y="279908"/>
                </a:lnTo>
                <a:lnTo>
                  <a:pt x="49591" y="279908"/>
                </a:lnTo>
                <a:lnTo>
                  <a:pt x="136413" y="236262"/>
                </a:lnTo>
                <a:cubicBezTo>
                  <a:pt x="129928" y="229409"/>
                  <a:pt x="115518" y="214620"/>
                  <a:pt x="101468" y="195502"/>
                </a:cubicBezTo>
                <a:lnTo>
                  <a:pt x="89580" y="195502"/>
                </a:lnTo>
                <a:close/>
                <a:moveTo>
                  <a:pt x="47790" y="195502"/>
                </a:moveTo>
                <a:lnTo>
                  <a:pt x="30498" y="234819"/>
                </a:lnTo>
                <a:lnTo>
                  <a:pt x="69045" y="234819"/>
                </a:lnTo>
                <a:lnTo>
                  <a:pt x="80573" y="195502"/>
                </a:lnTo>
                <a:lnTo>
                  <a:pt x="47790" y="195502"/>
                </a:lnTo>
                <a:close/>
                <a:moveTo>
                  <a:pt x="192474" y="66871"/>
                </a:moveTo>
                <a:lnTo>
                  <a:pt x="148485" y="85981"/>
                </a:lnTo>
                <a:lnTo>
                  <a:pt x="148485" y="136100"/>
                </a:lnTo>
                <a:lnTo>
                  <a:pt x="192474" y="117711"/>
                </a:lnTo>
                <a:lnTo>
                  <a:pt x="192474" y="66871"/>
                </a:lnTo>
                <a:close/>
                <a:moveTo>
                  <a:pt x="96202" y="66871"/>
                </a:moveTo>
                <a:lnTo>
                  <a:pt x="96202" y="117711"/>
                </a:lnTo>
                <a:lnTo>
                  <a:pt x="139831" y="136100"/>
                </a:lnTo>
                <a:lnTo>
                  <a:pt x="139831" y="85981"/>
                </a:lnTo>
                <a:lnTo>
                  <a:pt x="96202" y="66871"/>
                </a:lnTo>
                <a:close/>
                <a:moveTo>
                  <a:pt x="144518" y="43073"/>
                </a:moveTo>
                <a:lnTo>
                  <a:pt x="102693" y="60381"/>
                </a:lnTo>
                <a:lnTo>
                  <a:pt x="144518" y="78049"/>
                </a:lnTo>
                <a:lnTo>
                  <a:pt x="185623" y="60381"/>
                </a:lnTo>
                <a:lnTo>
                  <a:pt x="144518" y="43073"/>
                </a:lnTo>
                <a:close/>
                <a:moveTo>
                  <a:pt x="142716" y="34059"/>
                </a:moveTo>
                <a:cubicBezTo>
                  <a:pt x="143437" y="33338"/>
                  <a:pt x="144879" y="33338"/>
                  <a:pt x="145961" y="34059"/>
                </a:cubicBezTo>
                <a:lnTo>
                  <a:pt x="198243" y="56414"/>
                </a:lnTo>
                <a:cubicBezTo>
                  <a:pt x="200406" y="57136"/>
                  <a:pt x="201128" y="58938"/>
                  <a:pt x="201128" y="60381"/>
                </a:cubicBezTo>
                <a:lnTo>
                  <a:pt x="201128" y="120596"/>
                </a:lnTo>
                <a:cubicBezTo>
                  <a:pt x="201128" y="122038"/>
                  <a:pt x="200406" y="123841"/>
                  <a:pt x="198243" y="124201"/>
                </a:cubicBezTo>
                <a:lnTo>
                  <a:pt x="145961" y="146556"/>
                </a:lnTo>
                <a:cubicBezTo>
                  <a:pt x="145600" y="146917"/>
                  <a:pt x="144879" y="147278"/>
                  <a:pt x="144518" y="147278"/>
                </a:cubicBezTo>
                <a:cubicBezTo>
                  <a:pt x="143437" y="147278"/>
                  <a:pt x="143076" y="146917"/>
                  <a:pt x="142716" y="146556"/>
                </a:cubicBezTo>
                <a:lnTo>
                  <a:pt x="90073" y="124201"/>
                </a:lnTo>
                <a:cubicBezTo>
                  <a:pt x="88630" y="123841"/>
                  <a:pt x="87188" y="122038"/>
                  <a:pt x="87188" y="120596"/>
                </a:cubicBezTo>
                <a:lnTo>
                  <a:pt x="87188" y="60381"/>
                </a:lnTo>
                <a:cubicBezTo>
                  <a:pt x="87188" y="58938"/>
                  <a:pt x="88630" y="57136"/>
                  <a:pt x="90073" y="56414"/>
                </a:cubicBezTo>
                <a:lnTo>
                  <a:pt x="142716" y="34059"/>
                </a:lnTo>
                <a:close/>
                <a:moveTo>
                  <a:pt x="144339" y="8657"/>
                </a:moveTo>
                <a:cubicBezTo>
                  <a:pt x="99667" y="8657"/>
                  <a:pt x="64001" y="45088"/>
                  <a:pt x="64001" y="89094"/>
                </a:cubicBezTo>
                <a:cubicBezTo>
                  <a:pt x="64001" y="146807"/>
                  <a:pt x="129208" y="216423"/>
                  <a:pt x="144339" y="231573"/>
                </a:cubicBezTo>
                <a:cubicBezTo>
                  <a:pt x="158749" y="216423"/>
                  <a:pt x="224315" y="146807"/>
                  <a:pt x="224315" y="89094"/>
                </a:cubicBezTo>
                <a:cubicBezTo>
                  <a:pt x="224315" y="45088"/>
                  <a:pt x="188290" y="8657"/>
                  <a:pt x="144339" y="8657"/>
                </a:cubicBezTo>
                <a:close/>
                <a:moveTo>
                  <a:pt x="144339" y="0"/>
                </a:moveTo>
                <a:cubicBezTo>
                  <a:pt x="192973" y="0"/>
                  <a:pt x="232962" y="40038"/>
                  <a:pt x="232962" y="89094"/>
                </a:cubicBezTo>
                <a:cubicBezTo>
                  <a:pt x="232962" y="122640"/>
                  <a:pt x="213868" y="157989"/>
                  <a:pt x="193333" y="186846"/>
                </a:cubicBezTo>
                <a:lnTo>
                  <a:pt x="243409" y="186846"/>
                </a:lnTo>
                <a:cubicBezTo>
                  <a:pt x="244850" y="186846"/>
                  <a:pt x="246651" y="187928"/>
                  <a:pt x="247011" y="189010"/>
                </a:cubicBezTo>
                <a:lnTo>
                  <a:pt x="288081" y="282793"/>
                </a:lnTo>
                <a:cubicBezTo>
                  <a:pt x="288441" y="283515"/>
                  <a:pt x="288441" y="285679"/>
                  <a:pt x="287720" y="287122"/>
                </a:cubicBezTo>
                <a:cubicBezTo>
                  <a:pt x="287000" y="287843"/>
                  <a:pt x="285199" y="288564"/>
                  <a:pt x="284118" y="288564"/>
                </a:cubicBezTo>
                <a:lnTo>
                  <a:pt x="4199" y="288564"/>
                </a:lnTo>
                <a:cubicBezTo>
                  <a:pt x="2758" y="288564"/>
                  <a:pt x="1317" y="287843"/>
                  <a:pt x="596" y="287122"/>
                </a:cubicBezTo>
                <a:cubicBezTo>
                  <a:pt x="-124" y="285679"/>
                  <a:pt x="-124" y="283515"/>
                  <a:pt x="236" y="282793"/>
                </a:cubicBezTo>
                <a:lnTo>
                  <a:pt x="40945" y="189010"/>
                </a:lnTo>
                <a:cubicBezTo>
                  <a:pt x="41305" y="187928"/>
                  <a:pt x="43467" y="186846"/>
                  <a:pt x="45268" y="186846"/>
                </a:cubicBezTo>
                <a:lnTo>
                  <a:pt x="94984" y="186846"/>
                </a:lnTo>
                <a:cubicBezTo>
                  <a:pt x="74449" y="157989"/>
                  <a:pt x="54995" y="122640"/>
                  <a:pt x="54995" y="89094"/>
                </a:cubicBezTo>
                <a:cubicBezTo>
                  <a:pt x="54995" y="40038"/>
                  <a:pt x="94984" y="0"/>
                  <a:pt x="14433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/>
          </a:p>
        </p:txBody>
      </p:sp>
      <p:sp>
        <p:nvSpPr>
          <p:cNvPr id="54" name="Freeform 992">
            <a:extLst>
              <a:ext uri="{FF2B5EF4-FFF2-40B4-BE49-F238E27FC236}">
                <a16:creationId xmlns:a16="http://schemas.microsoft.com/office/drawing/2014/main" id="{6BF7267C-766F-0FD0-6B6F-EB66F1A2D4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749267" y="6243900"/>
            <a:ext cx="1115702" cy="1115702"/>
          </a:xfrm>
          <a:custGeom>
            <a:avLst/>
            <a:gdLst>
              <a:gd name="T0" fmla="*/ 49734 w 288564"/>
              <a:gd name="T1" fmla="*/ 272998 h 288565"/>
              <a:gd name="T2" fmla="*/ 58064 w 288564"/>
              <a:gd name="T3" fmla="*/ 246216 h 288565"/>
              <a:gd name="T4" fmla="*/ 123730 w 288564"/>
              <a:gd name="T5" fmla="*/ 204189 h 288565"/>
              <a:gd name="T6" fmla="*/ 171069 w 288564"/>
              <a:gd name="T7" fmla="*/ 156805 h 288565"/>
              <a:gd name="T8" fmla="*/ 189499 w 288564"/>
              <a:gd name="T9" fmla="*/ 180679 h 288565"/>
              <a:gd name="T10" fmla="*/ 105300 w 288564"/>
              <a:gd name="T11" fmla="*/ 180679 h 288565"/>
              <a:gd name="T12" fmla="*/ 101163 w 288564"/>
              <a:gd name="T13" fmla="*/ 133661 h 288565"/>
              <a:gd name="T14" fmla="*/ 87039 w 288564"/>
              <a:gd name="T15" fmla="*/ 263588 h 288565"/>
              <a:gd name="T16" fmla="*/ 212352 w 288564"/>
              <a:gd name="T17" fmla="*/ 179986 h 288565"/>
              <a:gd name="T18" fmla="*/ 199676 w 288564"/>
              <a:gd name="T19" fmla="*/ 127508 h 288565"/>
              <a:gd name="T20" fmla="*/ 79433 w 288564"/>
              <a:gd name="T21" fmla="*/ 283855 h 288565"/>
              <a:gd name="T22" fmla="*/ 36697 w 288564"/>
              <a:gd name="T23" fmla="*/ 263950 h 288565"/>
              <a:gd name="T24" fmla="*/ 147523 w 288564"/>
              <a:gd name="T25" fmla="*/ 106065 h 288565"/>
              <a:gd name="T26" fmla="*/ 284790 w 288564"/>
              <a:gd name="T27" fmla="*/ 224596 h 288565"/>
              <a:gd name="T28" fmla="*/ 253487 w 288564"/>
              <a:gd name="T29" fmla="*/ 70198 h 288565"/>
              <a:gd name="T30" fmla="*/ 248892 w 288564"/>
              <a:gd name="T31" fmla="*/ 220267 h 288565"/>
              <a:gd name="T32" fmla="*/ 235745 w 288564"/>
              <a:gd name="T33" fmla="*/ 74531 h 288565"/>
              <a:gd name="T34" fmla="*/ 226555 w 288564"/>
              <a:gd name="T35" fmla="*/ 74531 h 288565"/>
              <a:gd name="T36" fmla="*/ 213459 w 288564"/>
              <a:gd name="T37" fmla="*/ 121688 h 288565"/>
              <a:gd name="T38" fmla="*/ 209471 w 288564"/>
              <a:gd name="T39" fmla="*/ 70198 h 288565"/>
              <a:gd name="T40" fmla="*/ 178692 w 288564"/>
              <a:gd name="T41" fmla="*/ 104940 h 288565"/>
              <a:gd name="T42" fmla="*/ 156164 w 288564"/>
              <a:gd name="T43" fmla="*/ 70198 h 288565"/>
              <a:gd name="T44" fmla="*/ 151569 w 288564"/>
              <a:gd name="T45" fmla="*/ 92557 h 288565"/>
              <a:gd name="T46" fmla="*/ 138423 w 288564"/>
              <a:gd name="T47" fmla="*/ 74598 h 288565"/>
              <a:gd name="T48" fmla="*/ 129232 w 288564"/>
              <a:gd name="T49" fmla="*/ 74598 h 288565"/>
              <a:gd name="T50" fmla="*/ 114541 w 288564"/>
              <a:gd name="T51" fmla="*/ 101001 h 288565"/>
              <a:gd name="T52" fmla="*/ 110885 w 288564"/>
              <a:gd name="T53" fmla="*/ 70198 h 288565"/>
              <a:gd name="T54" fmla="*/ 79773 w 288564"/>
              <a:gd name="T55" fmla="*/ 132056 h 288565"/>
              <a:gd name="T56" fmla="*/ 57805 w 288564"/>
              <a:gd name="T57" fmla="*/ 70198 h 288565"/>
              <a:gd name="T58" fmla="*/ 52652 w 288564"/>
              <a:gd name="T59" fmla="*/ 156087 h 288565"/>
              <a:gd name="T60" fmla="*/ 39518 w 288564"/>
              <a:gd name="T61" fmla="*/ 74529 h 288565"/>
              <a:gd name="T62" fmla="*/ 30315 w 288564"/>
              <a:gd name="T63" fmla="*/ 74529 h 288565"/>
              <a:gd name="T64" fmla="*/ 9203 w 288564"/>
              <a:gd name="T65" fmla="*/ 220267 h 288565"/>
              <a:gd name="T66" fmla="*/ 4786 w 288564"/>
              <a:gd name="T67" fmla="*/ 70198 h 288565"/>
              <a:gd name="T68" fmla="*/ 286023 w 288564"/>
              <a:gd name="T69" fmla="*/ 57068 h 288565"/>
              <a:gd name="T70" fmla="*/ 284790 w 288564"/>
              <a:gd name="T71" fmla="*/ 0 h 288565"/>
              <a:gd name="T72" fmla="*/ 280801 w 288564"/>
              <a:gd name="T73" fmla="*/ 27300 h 288565"/>
              <a:gd name="T74" fmla="*/ 259677 w 288564"/>
              <a:gd name="T75" fmla="*/ 4253 h 288565"/>
              <a:gd name="T76" fmla="*/ 250488 w 288564"/>
              <a:gd name="T77" fmla="*/ 4253 h 288565"/>
              <a:gd name="T78" fmla="*/ 237356 w 288564"/>
              <a:gd name="T79" fmla="*/ 27300 h 288565"/>
              <a:gd name="T80" fmla="*/ 232569 w 288564"/>
              <a:gd name="T81" fmla="*/ 0 h 288565"/>
              <a:gd name="T82" fmla="*/ 209471 w 288564"/>
              <a:gd name="T83" fmla="*/ 31553 h 288565"/>
              <a:gd name="T84" fmla="*/ 178692 w 288564"/>
              <a:gd name="T85" fmla="*/ 0 h 288565"/>
              <a:gd name="T86" fmla="*/ 173905 w 288564"/>
              <a:gd name="T87" fmla="*/ 27300 h 288565"/>
              <a:gd name="T88" fmla="*/ 160759 w 288564"/>
              <a:gd name="T89" fmla="*/ 4253 h 288565"/>
              <a:gd name="T90" fmla="*/ 151569 w 288564"/>
              <a:gd name="T91" fmla="*/ 4253 h 288565"/>
              <a:gd name="T92" fmla="*/ 138423 w 288564"/>
              <a:gd name="T93" fmla="*/ 27300 h 288565"/>
              <a:gd name="T94" fmla="*/ 133445 w 288564"/>
              <a:gd name="T95" fmla="*/ 0 h 288565"/>
              <a:gd name="T96" fmla="*/ 110885 w 288564"/>
              <a:gd name="T97" fmla="*/ 31553 h 288565"/>
              <a:gd name="T98" fmla="*/ 79773 w 288564"/>
              <a:gd name="T99" fmla="*/ 0 h 288565"/>
              <a:gd name="T100" fmla="*/ 74987 w 288564"/>
              <a:gd name="T101" fmla="*/ 27300 h 288565"/>
              <a:gd name="T102" fmla="*/ 57068 w 288564"/>
              <a:gd name="T103" fmla="*/ 4253 h 288565"/>
              <a:gd name="T104" fmla="*/ 47865 w 288564"/>
              <a:gd name="T105" fmla="*/ 4253 h 288565"/>
              <a:gd name="T106" fmla="*/ 36312 w 288564"/>
              <a:gd name="T107" fmla="*/ 27300 h 288565"/>
              <a:gd name="T108" fmla="*/ 31335 w 288564"/>
              <a:gd name="T109" fmla="*/ 0 h 288565"/>
              <a:gd name="T110" fmla="*/ 4786 w 288564"/>
              <a:gd name="T111" fmla="*/ 31553 h 2885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288564" h="288565">
                <a:moveTo>
                  <a:pt x="57775" y="244991"/>
                </a:moveTo>
                <a:lnTo>
                  <a:pt x="49486" y="253274"/>
                </a:lnTo>
                <a:cubicBezTo>
                  <a:pt x="46964" y="255074"/>
                  <a:pt x="45522" y="258676"/>
                  <a:pt x="45522" y="262637"/>
                </a:cubicBezTo>
                <a:cubicBezTo>
                  <a:pt x="45522" y="265878"/>
                  <a:pt x="46964" y="269119"/>
                  <a:pt x="49486" y="271640"/>
                </a:cubicBezTo>
                <a:lnTo>
                  <a:pt x="54171" y="276321"/>
                </a:lnTo>
                <a:cubicBezTo>
                  <a:pt x="58856" y="281003"/>
                  <a:pt x="67505" y="281003"/>
                  <a:pt x="72910" y="276321"/>
                </a:cubicBezTo>
                <a:lnTo>
                  <a:pt x="80839" y="268039"/>
                </a:lnTo>
                <a:lnTo>
                  <a:pt x="57775" y="244991"/>
                </a:lnTo>
                <a:close/>
                <a:moveTo>
                  <a:pt x="146485" y="146307"/>
                </a:moveTo>
                <a:cubicBezTo>
                  <a:pt x="138215" y="146307"/>
                  <a:pt x="129585" y="149546"/>
                  <a:pt x="123113" y="156025"/>
                </a:cubicBezTo>
                <a:cubicBezTo>
                  <a:pt x="117000" y="162144"/>
                  <a:pt x="113405" y="170782"/>
                  <a:pt x="113405" y="179780"/>
                </a:cubicBezTo>
                <a:cubicBezTo>
                  <a:pt x="113405" y="188778"/>
                  <a:pt x="117000" y="197056"/>
                  <a:pt x="123113" y="203174"/>
                </a:cubicBezTo>
                <a:cubicBezTo>
                  <a:pt x="129585" y="209653"/>
                  <a:pt x="137855" y="212892"/>
                  <a:pt x="146485" y="212892"/>
                </a:cubicBezTo>
                <a:cubicBezTo>
                  <a:pt x="155474" y="212892"/>
                  <a:pt x="164103" y="209653"/>
                  <a:pt x="170216" y="203174"/>
                </a:cubicBezTo>
                <a:cubicBezTo>
                  <a:pt x="176688" y="197056"/>
                  <a:pt x="179924" y="188778"/>
                  <a:pt x="179924" y="179780"/>
                </a:cubicBezTo>
                <a:cubicBezTo>
                  <a:pt x="179924" y="170782"/>
                  <a:pt x="176688" y="162144"/>
                  <a:pt x="170216" y="156025"/>
                </a:cubicBezTo>
                <a:cubicBezTo>
                  <a:pt x="163744" y="149546"/>
                  <a:pt x="155114" y="146307"/>
                  <a:pt x="146485" y="146307"/>
                </a:cubicBezTo>
                <a:close/>
                <a:moveTo>
                  <a:pt x="146709" y="137489"/>
                </a:moveTo>
                <a:cubicBezTo>
                  <a:pt x="157541" y="137489"/>
                  <a:pt x="168418" y="141628"/>
                  <a:pt x="176688" y="149906"/>
                </a:cubicBezTo>
                <a:cubicBezTo>
                  <a:pt x="184598" y="157825"/>
                  <a:pt x="188554" y="168622"/>
                  <a:pt x="188554" y="179780"/>
                </a:cubicBezTo>
                <a:cubicBezTo>
                  <a:pt x="188554" y="190937"/>
                  <a:pt x="184598" y="201735"/>
                  <a:pt x="176688" y="209293"/>
                </a:cubicBezTo>
                <a:cubicBezTo>
                  <a:pt x="168778" y="217571"/>
                  <a:pt x="157991" y="221890"/>
                  <a:pt x="146485" y="221890"/>
                </a:cubicBezTo>
                <a:cubicBezTo>
                  <a:pt x="135338" y="221890"/>
                  <a:pt x="124911" y="217571"/>
                  <a:pt x="117000" y="209293"/>
                </a:cubicBezTo>
                <a:cubicBezTo>
                  <a:pt x="108730" y="201735"/>
                  <a:pt x="104775" y="190937"/>
                  <a:pt x="104775" y="179780"/>
                </a:cubicBezTo>
                <a:cubicBezTo>
                  <a:pt x="104775" y="168622"/>
                  <a:pt x="108730" y="157825"/>
                  <a:pt x="117000" y="149906"/>
                </a:cubicBezTo>
                <a:cubicBezTo>
                  <a:pt x="125090" y="141628"/>
                  <a:pt x="135877" y="137489"/>
                  <a:pt x="146709" y="137489"/>
                </a:cubicBezTo>
                <a:close/>
                <a:moveTo>
                  <a:pt x="146427" y="114270"/>
                </a:moveTo>
                <a:cubicBezTo>
                  <a:pt x="130210" y="114270"/>
                  <a:pt x="113633" y="120392"/>
                  <a:pt x="100659" y="132996"/>
                </a:cubicBezTo>
                <a:cubicBezTo>
                  <a:pt x="80478" y="153162"/>
                  <a:pt x="76154" y="183772"/>
                  <a:pt x="89127" y="208980"/>
                </a:cubicBezTo>
                <a:cubicBezTo>
                  <a:pt x="89848" y="210781"/>
                  <a:pt x="89488" y="212941"/>
                  <a:pt x="88406" y="214022"/>
                </a:cubicBezTo>
                <a:lnTo>
                  <a:pt x="63541" y="238509"/>
                </a:lnTo>
                <a:lnTo>
                  <a:pt x="86605" y="262277"/>
                </a:lnTo>
                <a:lnTo>
                  <a:pt x="111470" y="237069"/>
                </a:lnTo>
                <a:cubicBezTo>
                  <a:pt x="112912" y="235988"/>
                  <a:pt x="115074" y="235628"/>
                  <a:pt x="116876" y="236349"/>
                </a:cubicBezTo>
                <a:cubicBezTo>
                  <a:pt x="141742" y="250033"/>
                  <a:pt x="172734" y="244991"/>
                  <a:pt x="192554" y="224465"/>
                </a:cubicBezTo>
                <a:cubicBezTo>
                  <a:pt x="204807" y="212221"/>
                  <a:pt x="211293" y="196376"/>
                  <a:pt x="211293" y="179091"/>
                </a:cubicBezTo>
                <a:cubicBezTo>
                  <a:pt x="211293" y="161445"/>
                  <a:pt x="204807" y="145240"/>
                  <a:pt x="192554" y="132996"/>
                </a:cubicBezTo>
                <a:cubicBezTo>
                  <a:pt x="179941" y="120392"/>
                  <a:pt x="163364" y="114270"/>
                  <a:pt x="146427" y="114270"/>
                </a:cubicBezTo>
                <a:close/>
                <a:moveTo>
                  <a:pt x="146787" y="105537"/>
                </a:moveTo>
                <a:cubicBezTo>
                  <a:pt x="165616" y="105537"/>
                  <a:pt x="184446" y="112649"/>
                  <a:pt x="198680" y="126874"/>
                </a:cubicBezTo>
                <a:cubicBezTo>
                  <a:pt x="212735" y="140558"/>
                  <a:pt x="220303" y="159284"/>
                  <a:pt x="220303" y="179091"/>
                </a:cubicBezTo>
                <a:cubicBezTo>
                  <a:pt x="220303" y="198537"/>
                  <a:pt x="212735" y="217263"/>
                  <a:pt x="198680" y="231307"/>
                </a:cubicBezTo>
                <a:cubicBezTo>
                  <a:pt x="176698" y="253274"/>
                  <a:pt x="143183" y="258676"/>
                  <a:pt x="115435" y="245712"/>
                </a:cubicBezTo>
                <a:lnTo>
                  <a:pt x="79037" y="282443"/>
                </a:lnTo>
                <a:cubicBezTo>
                  <a:pt x="74712" y="286404"/>
                  <a:pt x="68946" y="288565"/>
                  <a:pt x="63541" y="288565"/>
                </a:cubicBezTo>
                <a:cubicBezTo>
                  <a:pt x="57775" y="288565"/>
                  <a:pt x="52009" y="286404"/>
                  <a:pt x="48045" y="282443"/>
                </a:cubicBezTo>
                <a:lnTo>
                  <a:pt x="43360" y="277762"/>
                </a:lnTo>
                <a:cubicBezTo>
                  <a:pt x="39396" y="273440"/>
                  <a:pt x="36513" y="268039"/>
                  <a:pt x="36513" y="262637"/>
                </a:cubicBezTo>
                <a:cubicBezTo>
                  <a:pt x="36513" y="256515"/>
                  <a:pt x="39396" y="250753"/>
                  <a:pt x="43360" y="246792"/>
                </a:cubicBezTo>
                <a:lnTo>
                  <a:pt x="79757" y="210060"/>
                </a:lnTo>
                <a:cubicBezTo>
                  <a:pt x="66784" y="182332"/>
                  <a:pt x="72550" y="149201"/>
                  <a:pt x="94893" y="126874"/>
                </a:cubicBezTo>
                <a:cubicBezTo>
                  <a:pt x="109128" y="112649"/>
                  <a:pt x="127957" y="105537"/>
                  <a:pt x="146787" y="105537"/>
                </a:cubicBezTo>
                <a:close/>
                <a:moveTo>
                  <a:pt x="283369" y="69850"/>
                </a:moveTo>
                <a:cubicBezTo>
                  <a:pt x="285684" y="69850"/>
                  <a:pt x="287007" y="71645"/>
                  <a:pt x="287007" y="74157"/>
                </a:cubicBezTo>
                <a:lnTo>
                  <a:pt x="287007" y="219172"/>
                </a:lnTo>
                <a:cubicBezTo>
                  <a:pt x="287007" y="222043"/>
                  <a:pt x="285684" y="223479"/>
                  <a:pt x="283369" y="223479"/>
                </a:cubicBezTo>
                <a:cubicBezTo>
                  <a:pt x="281054" y="223479"/>
                  <a:pt x="279400" y="222043"/>
                  <a:pt x="279400" y="219172"/>
                </a:cubicBezTo>
                <a:lnTo>
                  <a:pt x="279400" y="74157"/>
                </a:lnTo>
                <a:cubicBezTo>
                  <a:pt x="279400" y="71645"/>
                  <a:pt x="281054" y="69850"/>
                  <a:pt x="283369" y="69850"/>
                </a:cubicBezTo>
                <a:close/>
                <a:moveTo>
                  <a:pt x="252222" y="69850"/>
                </a:moveTo>
                <a:cubicBezTo>
                  <a:pt x="254508" y="69850"/>
                  <a:pt x="256794" y="71645"/>
                  <a:pt x="256794" y="74157"/>
                </a:cubicBezTo>
                <a:lnTo>
                  <a:pt x="256794" y="219172"/>
                </a:lnTo>
                <a:cubicBezTo>
                  <a:pt x="256794" y="222043"/>
                  <a:pt x="254508" y="223479"/>
                  <a:pt x="252222" y="223479"/>
                </a:cubicBezTo>
                <a:cubicBezTo>
                  <a:pt x="249555" y="223479"/>
                  <a:pt x="247650" y="222043"/>
                  <a:pt x="247650" y="219172"/>
                </a:cubicBezTo>
                <a:lnTo>
                  <a:pt x="247650" y="74157"/>
                </a:lnTo>
                <a:cubicBezTo>
                  <a:pt x="247650" y="71645"/>
                  <a:pt x="249555" y="69850"/>
                  <a:pt x="252222" y="69850"/>
                </a:cubicBezTo>
                <a:close/>
                <a:moveTo>
                  <a:pt x="230378" y="69850"/>
                </a:moveTo>
                <a:cubicBezTo>
                  <a:pt x="232664" y="69850"/>
                  <a:pt x="234569" y="71645"/>
                  <a:pt x="234569" y="74159"/>
                </a:cubicBezTo>
                <a:lnTo>
                  <a:pt x="234569" y="155311"/>
                </a:lnTo>
                <a:cubicBezTo>
                  <a:pt x="234569" y="157825"/>
                  <a:pt x="232664" y="159979"/>
                  <a:pt x="230378" y="159979"/>
                </a:cubicBezTo>
                <a:cubicBezTo>
                  <a:pt x="227711" y="159979"/>
                  <a:pt x="225425" y="157825"/>
                  <a:pt x="225425" y="155311"/>
                </a:cubicBezTo>
                <a:lnTo>
                  <a:pt x="225425" y="74159"/>
                </a:lnTo>
                <a:cubicBezTo>
                  <a:pt x="225425" y="71645"/>
                  <a:pt x="227711" y="69850"/>
                  <a:pt x="230378" y="69850"/>
                </a:cubicBezTo>
                <a:close/>
                <a:moveTo>
                  <a:pt x="208426" y="69850"/>
                </a:moveTo>
                <a:cubicBezTo>
                  <a:pt x="210741" y="69850"/>
                  <a:pt x="212394" y="71654"/>
                  <a:pt x="212394" y="74179"/>
                </a:cubicBezTo>
                <a:lnTo>
                  <a:pt x="212394" y="121083"/>
                </a:lnTo>
                <a:cubicBezTo>
                  <a:pt x="212394" y="123248"/>
                  <a:pt x="210741" y="125052"/>
                  <a:pt x="208426" y="125052"/>
                </a:cubicBezTo>
                <a:cubicBezTo>
                  <a:pt x="206442" y="125052"/>
                  <a:pt x="204788" y="123248"/>
                  <a:pt x="204788" y="121083"/>
                </a:cubicBezTo>
                <a:lnTo>
                  <a:pt x="204788" y="74179"/>
                </a:lnTo>
                <a:cubicBezTo>
                  <a:pt x="204788" y="71654"/>
                  <a:pt x="206442" y="69850"/>
                  <a:pt x="208426" y="69850"/>
                </a:cubicBezTo>
                <a:close/>
                <a:moveTo>
                  <a:pt x="177801" y="69850"/>
                </a:moveTo>
                <a:cubicBezTo>
                  <a:pt x="180365" y="69850"/>
                  <a:pt x="182197" y="71632"/>
                  <a:pt x="182197" y="74126"/>
                </a:cubicBezTo>
                <a:lnTo>
                  <a:pt x="182197" y="100498"/>
                </a:lnTo>
                <a:cubicBezTo>
                  <a:pt x="182197" y="102637"/>
                  <a:pt x="180365" y="104418"/>
                  <a:pt x="177801" y="104418"/>
                </a:cubicBezTo>
                <a:cubicBezTo>
                  <a:pt x="175236" y="104418"/>
                  <a:pt x="173038" y="102637"/>
                  <a:pt x="173038" y="100498"/>
                </a:cubicBezTo>
                <a:lnTo>
                  <a:pt x="173038" y="74126"/>
                </a:lnTo>
                <a:cubicBezTo>
                  <a:pt x="173038" y="71632"/>
                  <a:pt x="175236" y="69850"/>
                  <a:pt x="177801" y="69850"/>
                </a:cubicBezTo>
                <a:close/>
                <a:moveTo>
                  <a:pt x="155385" y="69850"/>
                </a:moveTo>
                <a:cubicBezTo>
                  <a:pt x="158052" y="69850"/>
                  <a:pt x="159957" y="71673"/>
                  <a:pt x="159957" y="74226"/>
                </a:cubicBezTo>
                <a:lnTo>
                  <a:pt x="159957" y="92097"/>
                </a:lnTo>
                <a:cubicBezTo>
                  <a:pt x="159957" y="94285"/>
                  <a:pt x="158052" y="96473"/>
                  <a:pt x="155385" y="96473"/>
                </a:cubicBezTo>
                <a:cubicBezTo>
                  <a:pt x="152718" y="96473"/>
                  <a:pt x="150813" y="94285"/>
                  <a:pt x="150813" y="92097"/>
                </a:cubicBezTo>
                <a:lnTo>
                  <a:pt x="150813" y="74226"/>
                </a:lnTo>
                <a:cubicBezTo>
                  <a:pt x="150813" y="71673"/>
                  <a:pt x="152718" y="69850"/>
                  <a:pt x="155385" y="69850"/>
                </a:cubicBezTo>
                <a:close/>
                <a:moveTo>
                  <a:pt x="132779" y="69850"/>
                </a:moveTo>
                <a:cubicBezTo>
                  <a:pt x="135446" y="69850"/>
                  <a:pt x="137732" y="71673"/>
                  <a:pt x="137732" y="74226"/>
                </a:cubicBezTo>
                <a:lnTo>
                  <a:pt x="137732" y="92097"/>
                </a:lnTo>
                <a:cubicBezTo>
                  <a:pt x="137732" y="94285"/>
                  <a:pt x="135446" y="96473"/>
                  <a:pt x="132779" y="96473"/>
                </a:cubicBezTo>
                <a:cubicBezTo>
                  <a:pt x="130112" y="96473"/>
                  <a:pt x="128588" y="94285"/>
                  <a:pt x="128588" y="92097"/>
                </a:cubicBezTo>
                <a:lnTo>
                  <a:pt x="128588" y="74226"/>
                </a:lnTo>
                <a:cubicBezTo>
                  <a:pt x="128588" y="71673"/>
                  <a:pt x="130112" y="69850"/>
                  <a:pt x="132779" y="69850"/>
                </a:cubicBezTo>
                <a:close/>
                <a:moveTo>
                  <a:pt x="110332" y="69850"/>
                </a:moveTo>
                <a:cubicBezTo>
                  <a:pt x="112647" y="69850"/>
                  <a:pt x="113969" y="71632"/>
                  <a:pt x="113969" y="74126"/>
                </a:cubicBezTo>
                <a:lnTo>
                  <a:pt x="113969" y="100498"/>
                </a:lnTo>
                <a:cubicBezTo>
                  <a:pt x="113969" y="102637"/>
                  <a:pt x="112647" y="104418"/>
                  <a:pt x="110332" y="104418"/>
                </a:cubicBezTo>
                <a:cubicBezTo>
                  <a:pt x="108017" y="104418"/>
                  <a:pt x="106363" y="102637"/>
                  <a:pt x="106363" y="100498"/>
                </a:cubicBezTo>
                <a:lnTo>
                  <a:pt x="106363" y="74126"/>
                </a:lnTo>
                <a:cubicBezTo>
                  <a:pt x="106363" y="71632"/>
                  <a:pt x="108017" y="69850"/>
                  <a:pt x="110332" y="69850"/>
                </a:cubicBezTo>
                <a:close/>
                <a:moveTo>
                  <a:pt x="79375" y="69850"/>
                </a:moveTo>
                <a:cubicBezTo>
                  <a:pt x="81940" y="69850"/>
                  <a:pt x="83772" y="71671"/>
                  <a:pt x="83772" y="74220"/>
                </a:cubicBezTo>
                <a:lnTo>
                  <a:pt x="83772" y="127393"/>
                </a:lnTo>
                <a:cubicBezTo>
                  <a:pt x="83772" y="129942"/>
                  <a:pt x="81940" y="131399"/>
                  <a:pt x="79375" y="131399"/>
                </a:cubicBezTo>
                <a:cubicBezTo>
                  <a:pt x="76811" y="131399"/>
                  <a:pt x="74613" y="129942"/>
                  <a:pt x="74613" y="127393"/>
                </a:cubicBezTo>
                <a:lnTo>
                  <a:pt x="74613" y="74220"/>
                </a:lnTo>
                <a:cubicBezTo>
                  <a:pt x="74613" y="71671"/>
                  <a:pt x="76811" y="69850"/>
                  <a:pt x="79375" y="69850"/>
                </a:cubicBezTo>
                <a:close/>
                <a:moveTo>
                  <a:pt x="57517" y="69850"/>
                </a:moveTo>
                <a:cubicBezTo>
                  <a:pt x="60081" y="69850"/>
                  <a:pt x="61547" y="71645"/>
                  <a:pt x="61547" y="74159"/>
                </a:cubicBezTo>
                <a:lnTo>
                  <a:pt x="61547" y="155311"/>
                </a:lnTo>
                <a:cubicBezTo>
                  <a:pt x="61547" y="157825"/>
                  <a:pt x="60081" y="159979"/>
                  <a:pt x="57517" y="159979"/>
                </a:cubicBezTo>
                <a:cubicBezTo>
                  <a:pt x="54952" y="159979"/>
                  <a:pt x="52388" y="157825"/>
                  <a:pt x="52388" y="155311"/>
                </a:cubicBezTo>
                <a:lnTo>
                  <a:pt x="52388" y="74159"/>
                </a:lnTo>
                <a:cubicBezTo>
                  <a:pt x="52388" y="71645"/>
                  <a:pt x="54952" y="69850"/>
                  <a:pt x="57517" y="69850"/>
                </a:cubicBezTo>
                <a:close/>
                <a:moveTo>
                  <a:pt x="34925" y="69850"/>
                </a:moveTo>
                <a:cubicBezTo>
                  <a:pt x="36757" y="69850"/>
                  <a:pt x="39322" y="71645"/>
                  <a:pt x="39322" y="74157"/>
                </a:cubicBezTo>
                <a:lnTo>
                  <a:pt x="39322" y="219172"/>
                </a:lnTo>
                <a:cubicBezTo>
                  <a:pt x="39322" y="221684"/>
                  <a:pt x="36757" y="223479"/>
                  <a:pt x="34925" y="223479"/>
                </a:cubicBezTo>
                <a:cubicBezTo>
                  <a:pt x="32361" y="223479"/>
                  <a:pt x="30163" y="221684"/>
                  <a:pt x="30163" y="219172"/>
                </a:cubicBezTo>
                <a:lnTo>
                  <a:pt x="30163" y="74157"/>
                </a:lnTo>
                <a:cubicBezTo>
                  <a:pt x="30163" y="71645"/>
                  <a:pt x="32361" y="69850"/>
                  <a:pt x="34925" y="69850"/>
                </a:cubicBezTo>
                <a:close/>
                <a:moveTo>
                  <a:pt x="4762" y="69850"/>
                </a:moveTo>
                <a:cubicBezTo>
                  <a:pt x="7327" y="69850"/>
                  <a:pt x="9159" y="71645"/>
                  <a:pt x="9159" y="74157"/>
                </a:cubicBezTo>
                <a:lnTo>
                  <a:pt x="9159" y="219172"/>
                </a:lnTo>
                <a:cubicBezTo>
                  <a:pt x="9159" y="222043"/>
                  <a:pt x="7327" y="223479"/>
                  <a:pt x="4762" y="223479"/>
                </a:cubicBezTo>
                <a:cubicBezTo>
                  <a:pt x="2198" y="223479"/>
                  <a:pt x="0" y="222043"/>
                  <a:pt x="0" y="219172"/>
                </a:cubicBezTo>
                <a:lnTo>
                  <a:pt x="0" y="74157"/>
                </a:lnTo>
                <a:cubicBezTo>
                  <a:pt x="0" y="71645"/>
                  <a:pt x="2198" y="69850"/>
                  <a:pt x="4762" y="69850"/>
                </a:cubicBezTo>
                <a:close/>
                <a:moveTo>
                  <a:pt x="4689" y="47625"/>
                </a:moveTo>
                <a:lnTo>
                  <a:pt x="284597" y="47625"/>
                </a:lnTo>
                <a:cubicBezTo>
                  <a:pt x="287122" y="47625"/>
                  <a:pt x="288564" y="49823"/>
                  <a:pt x="288564" y="52021"/>
                </a:cubicBezTo>
                <a:cubicBezTo>
                  <a:pt x="288564" y="54585"/>
                  <a:pt x="287122" y="56784"/>
                  <a:pt x="284597" y="56784"/>
                </a:cubicBezTo>
                <a:lnTo>
                  <a:pt x="4689" y="56784"/>
                </a:lnTo>
                <a:cubicBezTo>
                  <a:pt x="2164" y="56784"/>
                  <a:pt x="0" y="54585"/>
                  <a:pt x="0" y="52021"/>
                </a:cubicBezTo>
                <a:cubicBezTo>
                  <a:pt x="0" y="49823"/>
                  <a:pt x="2164" y="47625"/>
                  <a:pt x="4689" y="47625"/>
                </a:cubicBezTo>
                <a:close/>
                <a:moveTo>
                  <a:pt x="283369" y="0"/>
                </a:moveTo>
                <a:cubicBezTo>
                  <a:pt x="285684" y="0"/>
                  <a:pt x="287007" y="2117"/>
                  <a:pt x="287007" y="4233"/>
                </a:cubicBezTo>
                <a:lnTo>
                  <a:pt x="287007" y="27164"/>
                </a:lnTo>
                <a:cubicBezTo>
                  <a:pt x="287007" y="29633"/>
                  <a:pt x="285684" y="31397"/>
                  <a:pt x="283369" y="31397"/>
                </a:cubicBezTo>
                <a:cubicBezTo>
                  <a:pt x="281054" y="31397"/>
                  <a:pt x="279400" y="29633"/>
                  <a:pt x="279400" y="27164"/>
                </a:cubicBezTo>
                <a:lnTo>
                  <a:pt x="279400" y="4233"/>
                </a:lnTo>
                <a:cubicBezTo>
                  <a:pt x="279400" y="2117"/>
                  <a:pt x="281054" y="0"/>
                  <a:pt x="283369" y="0"/>
                </a:cubicBezTo>
                <a:close/>
                <a:moveTo>
                  <a:pt x="253810" y="0"/>
                </a:moveTo>
                <a:cubicBezTo>
                  <a:pt x="256477" y="0"/>
                  <a:pt x="258382" y="2117"/>
                  <a:pt x="258382" y="4233"/>
                </a:cubicBezTo>
                <a:lnTo>
                  <a:pt x="258382" y="27164"/>
                </a:lnTo>
                <a:cubicBezTo>
                  <a:pt x="258382" y="29633"/>
                  <a:pt x="256477" y="31397"/>
                  <a:pt x="253810" y="31397"/>
                </a:cubicBezTo>
                <a:cubicBezTo>
                  <a:pt x="251143" y="31397"/>
                  <a:pt x="249238" y="29633"/>
                  <a:pt x="249238" y="27164"/>
                </a:cubicBezTo>
                <a:lnTo>
                  <a:pt x="249238" y="4233"/>
                </a:lnTo>
                <a:cubicBezTo>
                  <a:pt x="249238" y="2117"/>
                  <a:pt x="251143" y="0"/>
                  <a:pt x="253810" y="0"/>
                </a:cubicBezTo>
                <a:close/>
                <a:moveTo>
                  <a:pt x="231409" y="0"/>
                </a:moveTo>
                <a:cubicBezTo>
                  <a:pt x="233974" y="0"/>
                  <a:pt x="236172" y="2117"/>
                  <a:pt x="236172" y="4233"/>
                </a:cubicBezTo>
                <a:lnTo>
                  <a:pt x="236172" y="27164"/>
                </a:lnTo>
                <a:cubicBezTo>
                  <a:pt x="236172" y="29633"/>
                  <a:pt x="233974" y="31397"/>
                  <a:pt x="231409" y="31397"/>
                </a:cubicBezTo>
                <a:cubicBezTo>
                  <a:pt x="228845" y="31397"/>
                  <a:pt x="227013" y="29633"/>
                  <a:pt x="227013" y="27164"/>
                </a:cubicBezTo>
                <a:lnTo>
                  <a:pt x="227013" y="4233"/>
                </a:lnTo>
                <a:cubicBezTo>
                  <a:pt x="227013" y="2117"/>
                  <a:pt x="228845" y="0"/>
                  <a:pt x="231409" y="0"/>
                </a:cubicBezTo>
                <a:close/>
                <a:moveTo>
                  <a:pt x="208426" y="0"/>
                </a:moveTo>
                <a:cubicBezTo>
                  <a:pt x="210741" y="0"/>
                  <a:pt x="212394" y="2117"/>
                  <a:pt x="212394" y="4233"/>
                </a:cubicBezTo>
                <a:lnTo>
                  <a:pt x="212394" y="27164"/>
                </a:lnTo>
                <a:cubicBezTo>
                  <a:pt x="212394" y="29633"/>
                  <a:pt x="210741" y="31397"/>
                  <a:pt x="208426" y="31397"/>
                </a:cubicBezTo>
                <a:cubicBezTo>
                  <a:pt x="206442" y="31397"/>
                  <a:pt x="204788" y="29633"/>
                  <a:pt x="204788" y="27164"/>
                </a:cubicBezTo>
                <a:lnTo>
                  <a:pt x="204788" y="4233"/>
                </a:lnTo>
                <a:cubicBezTo>
                  <a:pt x="204788" y="2117"/>
                  <a:pt x="206442" y="0"/>
                  <a:pt x="208426" y="0"/>
                </a:cubicBezTo>
                <a:close/>
                <a:moveTo>
                  <a:pt x="177801" y="0"/>
                </a:moveTo>
                <a:cubicBezTo>
                  <a:pt x="180365" y="0"/>
                  <a:pt x="182197" y="2117"/>
                  <a:pt x="182197" y="4233"/>
                </a:cubicBezTo>
                <a:lnTo>
                  <a:pt x="182197" y="27164"/>
                </a:lnTo>
                <a:cubicBezTo>
                  <a:pt x="182197" y="29633"/>
                  <a:pt x="180365" y="31397"/>
                  <a:pt x="177801" y="31397"/>
                </a:cubicBezTo>
                <a:cubicBezTo>
                  <a:pt x="175236" y="31397"/>
                  <a:pt x="173038" y="29633"/>
                  <a:pt x="173038" y="27164"/>
                </a:cubicBezTo>
                <a:lnTo>
                  <a:pt x="173038" y="4233"/>
                </a:lnTo>
                <a:cubicBezTo>
                  <a:pt x="173038" y="2117"/>
                  <a:pt x="175236" y="0"/>
                  <a:pt x="177801" y="0"/>
                </a:cubicBezTo>
                <a:close/>
                <a:moveTo>
                  <a:pt x="155385" y="0"/>
                </a:moveTo>
                <a:cubicBezTo>
                  <a:pt x="158052" y="0"/>
                  <a:pt x="159957" y="2117"/>
                  <a:pt x="159957" y="4233"/>
                </a:cubicBezTo>
                <a:lnTo>
                  <a:pt x="159957" y="27164"/>
                </a:lnTo>
                <a:cubicBezTo>
                  <a:pt x="159957" y="29633"/>
                  <a:pt x="158052" y="31397"/>
                  <a:pt x="155385" y="31397"/>
                </a:cubicBezTo>
                <a:cubicBezTo>
                  <a:pt x="152718" y="31397"/>
                  <a:pt x="150813" y="29633"/>
                  <a:pt x="150813" y="27164"/>
                </a:cubicBezTo>
                <a:lnTo>
                  <a:pt x="150813" y="4233"/>
                </a:lnTo>
                <a:cubicBezTo>
                  <a:pt x="150813" y="2117"/>
                  <a:pt x="152718" y="0"/>
                  <a:pt x="155385" y="0"/>
                </a:cubicBezTo>
                <a:close/>
                <a:moveTo>
                  <a:pt x="132779" y="0"/>
                </a:moveTo>
                <a:cubicBezTo>
                  <a:pt x="135446" y="0"/>
                  <a:pt x="137732" y="2117"/>
                  <a:pt x="137732" y="4233"/>
                </a:cubicBezTo>
                <a:lnTo>
                  <a:pt x="137732" y="27164"/>
                </a:lnTo>
                <a:cubicBezTo>
                  <a:pt x="137732" y="29633"/>
                  <a:pt x="135446" y="31397"/>
                  <a:pt x="132779" y="31397"/>
                </a:cubicBezTo>
                <a:cubicBezTo>
                  <a:pt x="130112" y="31397"/>
                  <a:pt x="128588" y="29633"/>
                  <a:pt x="128588" y="27164"/>
                </a:cubicBezTo>
                <a:lnTo>
                  <a:pt x="128588" y="4233"/>
                </a:lnTo>
                <a:cubicBezTo>
                  <a:pt x="128588" y="2117"/>
                  <a:pt x="130112" y="0"/>
                  <a:pt x="132779" y="0"/>
                </a:cubicBezTo>
                <a:close/>
                <a:moveTo>
                  <a:pt x="110332" y="0"/>
                </a:moveTo>
                <a:cubicBezTo>
                  <a:pt x="112647" y="0"/>
                  <a:pt x="113969" y="2117"/>
                  <a:pt x="113969" y="4233"/>
                </a:cubicBezTo>
                <a:lnTo>
                  <a:pt x="113969" y="27164"/>
                </a:lnTo>
                <a:cubicBezTo>
                  <a:pt x="113969" y="29633"/>
                  <a:pt x="112647" y="31397"/>
                  <a:pt x="110332" y="31397"/>
                </a:cubicBezTo>
                <a:cubicBezTo>
                  <a:pt x="108017" y="31397"/>
                  <a:pt x="106363" y="29633"/>
                  <a:pt x="106363" y="27164"/>
                </a:cubicBezTo>
                <a:lnTo>
                  <a:pt x="106363" y="4233"/>
                </a:lnTo>
                <a:cubicBezTo>
                  <a:pt x="106363" y="2117"/>
                  <a:pt x="108017" y="0"/>
                  <a:pt x="110332" y="0"/>
                </a:cubicBezTo>
                <a:close/>
                <a:moveTo>
                  <a:pt x="79375" y="0"/>
                </a:moveTo>
                <a:cubicBezTo>
                  <a:pt x="81940" y="0"/>
                  <a:pt x="83772" y="2117"/>
                  <a:pt x="83772" y="4233"/>
                </a:cubicBezTo>
                <a:lnTo>
                  <a:pt x="83772" y="27164"/>
                </a:lnTo>
                <a:cubicBezTo>
                  <a:pt x="83772" y="29633"/>
                  <a:pt x="81940" y="31397"/>
                  <a:pt x="79375" y="31397"/>
                </a:cubicBezTo>
                <a:cubicBezTo>
                  <a:pt x="76811" y="31397"/>
                  <a:pt x="74613" y="29633"/>
                  <a:pt x="74613" y="27164"/>
                </a:cubicBezTo>
                <a:lnTo>
                  <a:pt x="74613" y="4233"/>
                </a:lnTo>
                <a:cubicBezTo>
                  <a:pt x="74613" y="2117"/>
                  <a:pt x="76811" y="0"/>
                  <a:pt x="79375" y="0"/>
                </a:cubicBezTo>
                <a:close/>
                <a:moveTo>
                  <a:pt x="51655" y="0"/>
                </a:moveTo>
                <a:cubicBezTo>
                  <a:pt x="54219" y="0"/>
                  <a:pt x="56784" y="2117"/>
                  <a:pt x="56784" y="4233"/>
                </a:cubicBezTo>
                <a:lnTo>
                  <a:pt x="56784" y="27164"/>
                </a:lnTo>
                <a:cubicBezTo>
                  <a:pt x="56784" y="29633"/>
                  <a:pt x="54219" y="31397"/>
                  <a:pt x="51655" y="31397"/>
                </a:cubicBezTo>
                <a:cubicBezTo>
                  <a:pt x="49823" y="31397"/>
                  <a:pt x="47625" y="29633"/>
                  <a:pt x="47625" y="27164"/>
                </a:cubicBezTo>
                <a:lnTo>
                  <a:pt x="47625" y="4233"/>
                </a:lnTo>
                <a:cubicBezTo>
                  <a:pt x="47625" y="2117"/>
                  <a:pt x="49823" y="0"/>
                  <a:pt x="51655" y="0"/>
                </a:cubicBezTo>
                <a:close/>
                <a:moveTo>
                  <a:pt x="31179" y="0"/>
                </a:moveTo>
                <a:cubicBezTo>
                  <a:pt x="33846" y="0"/>
                  <a:pt x="36132" y="2117"/>
                  <a:pt x="36132" y="4233"/>
                </a:cubicBezTo>
                <a:lnTo>
                  <a:pt x="36132" y="27164"/>
                </a:lnTo>
                <a:cubicBezTo>
                  <a:pt x="36132" y="29633"/>
                  <a:pt x="33846" y="31397"/>
                  <a:pt x="31179" y="31397"/>
                </a:cubicBezTo>
                <a:cubicBezTo>
                  <a:pt x="28512" y="31397"/>
                  <a:pt x="26988" y="29633"/>
                  <a:pt x="26988" y="27164"/>
                </a:cubicBezTo>
                <a:lnTo>
                  <a:pt x="26988" y="4233"/>
                </a:lnTo>
                <a:cubicBezTo>
                  <a:pt x="26988" y="2117"/>
                  <a:pt x="28512" y="0"/>
                  <a:pt x="31179" y="0"/>
                </a:cubicBezTo>
                <a:close/>
                <a:moveTo>
                  <a:pt x="4762" y="0"/>
                </a:moveTo>
                <a:cubicBezTo>
                  <a:pt x="7327" y="0"/>
                  <a:pt x="9159" y="2117"/>
                  <a:pt x="9159" y="4233"/>
                </a:cubicBezTo>
                <a:lnTo>
                  <a:pt x="9159" y="27164"/>
                </a:lnTo>
                <a:cubicBezTo>
                  <a:pt x="9159" y="29633"/>
                  <a:pt x="7327" y="31397"/>
                  <a:pt x="4762" y="31397"/>
                </a:cubicBezTo>
                <a:cubicBezTo>
                  <a:pt x="2198" y="31397"/>
                  <a:pt x="0" y="29633"/>
                  <a:pt x="0" y="27164"/>
                </a:cubicBezTo>
                <a:lnTo>
                  <a:pt x="0" y="4233"/>
                </a:lnTo>
                <a:cubicBezTo>
                  <a:pt x="0" y="2117"/>
                  <a:pt x="2198" y="0"/>
                  <a:pt x="476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/>
          </a:p>
        </p:txBody>
      </p:sp>
      <p:sp>
        <p:nvSpPr>
          <p:cNvPr id="55" name="Freeform 993">
            <a:extLst>
              <a:ext uri="{FF2B5EF4-FFF2-40B4-BE49-F238E27FC236}">
                <a16:creationId xmlns:a16="http://schemas.microsoft.com/office/drawing/2014/main" id="{C2ABF3AF-BF18-6B4B-0645-1C1C29DB39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743590" y="6221601"/>
            <a:ext cx="1115702" cy="1115702"/>
          </a:xfrm>
          <a:custGeom>
            <a:avLst/>
            <a:gdLst>
              <a:gd name="T0" fmla="*/ 96428 w 288564"/>
              <a:gd name="T1" fmla="*/ 281311 h 288564"/>
              <a:gd name="T2" fmla="*/ 193220 w 288564"/>
              <a:gd name="T3" fmla="*/ 255210 h 288564"/>
              <a:gd name="T4" fmla="*/ 8336 w 288564"/>
              <a:gd name="T5" fmla="*/ 220046 h 288564"/>
              <a:gd name="T6" fmla="*/ 15586 w 288564"/>
              <a:gd name="T7" fmla="*/ 246147 h 288564"/>
              <a:gd name="T8" fmla="*/ 281311 w 288564"/>
              <a:gd name="T9" fmla="*/ 238896 h 288564"/>
              <a:gd name="T10" fmla="*/ 8336 w 288564"/>
              <a:gd name="T11" fmla="*/ 220046 h 288564"/>
              <a:gd name="T12" fmla="*/ 184520 w 288564"/>
              <a:gd name="T13" fmla="*/ 164219 h 288564"/>
              <a:gd name="T14" fmla="*/ 228384 w 288564"/>
              <a:gd name="T15" fmla="*/ 120354 h 288564"/>
              <a:gd name="T16" fmla="*/ 154069 w 288564"/>
              <a:gd name="T17" fmla="*/ 120354 h 288564"/>
              <a:gd name="T18" fmla="*/ 175457 w 288564"/>
              <a:gd name="T19" fmla="*/ 164219 h 288564"/>
              <a:gd name="T20" fmla="*/ 154069 w 288564"/>
              <a:gd name="T21" fmla="*/ 120354 h 288564"/>
              <a:gd name="T22" fmla="*/ 94854 w 288564"/>
              <a:gd name="T23" fmla="*/ 97840 h 288564"/>
              <a:gd name="T24" fmla="*/ 137799 w 288564"/>
              <a:gd name="T25" fmla="*/ 65600 h 288564"/>
              <a:gd name="T26" fmla="*/ 15586 w 288564"/>
              <a:gd name="T27" fmla="*/ 43865 h 288564"/>
              <a:gd name="T28" fmla="*/ 8336 w 288564"/>
              <a:gd name="T29" fmla="*/ 210984 h 288564"/>
              <a:gd name="T30" fmla="*/ 281311 w 288564"/>
              <a:gd name="T31" fmla="*/ 51116 h 288564"/>
              <a:gd name="T32" fmla="*/ 170019 w 288564"/>
              <a:gd name="T33" fmla="*/ 43865 h 288564"/>
              <a:gd name="T34" fmla="*/ 159144 w 288564"/>
              <a:gd name="T35" fmla="*/ 111293 h 288564"/>
              <a:gd name="T36" fmla="*/ 228384 w 288564"/>
              <a:gd name="T37" fmla="*/ 56915 h 288564"/>
              <a:gd name="T38" fmla="*/ 237083 w 288564"/>
              <a:gd name="T39" fmla="*/ 56915 h 288564"/>
              <a:gd name="T40" fmla="*/ 267897 w 288564"/>
              <a:gd name="T41" fmla="*/ 111293 h 288564"/>
              <a:gd name="T42" fmla="*/ 267897 w 288564"/>
              <a:gd name="T43" fmla="*/ 120354 h 288564"/>
              <a:gd name="T44" fmla="*/ 237083 w 288564"/>
              <a:gd name="T45" fmla="*/ 164219 h 288564"/>
              <a:gd name="T46" fmla="*/ 272248 w 288564"/>
              <a:gd name="T47" fmla="*/ 168569 h 288564"/>
              <a:gd name="T48" fmla="*/ 184520 w 288564"/>
              <a:gd name="T49" fmla="*/ 173282 h 288564"/>
              <a:gd name="T50" fmla="*/ 179807 w 288564"/>
              <a:gd name="T51" fmla="*/ 202283 h 288564"/>
              <a:gd name="T52" fmla="*/ 175457 w 288564"/>
              <a:gd name="T53" fmla="*/ 173282 h 288564"/>
              <a:gd name="T54" fmla="*/ 66702 w 288564"/>
              <a:gd name="T55" fmla="*/ 197571 h 288564"/>
              <a:gd name="T56" fmla="*/ 58001 w 288564"/>
              <a:gd name="T57" fmla="*/ 197571 h 288564"/>
              <a:gd name="T58" fmla="*/ 21750 w 288564"/>
              <a:gd name="T59" fmla="*/ 173282 h 288564"/>
              <a:gd name="T60" fmla="*/ 21750 w 288564"/>
              <a:gd name="T61" fmla="*/ 164219 h 288564"/>
              <a:gd name="T62" fmla="*/ 65252 w 288564"/>
              <a:gd name="T63" fmla="*/ 120354 h 288564"/>
              <a:gd name="T64" fmla="*/ 17037 w 288564"/>
              <a:gd name="T65" fmla="*/ 115641 h 288564"/>
              <a:gd name="T66" fmla="*/ 59815 w 288564"/>
              <a:gd name="T67" fmla="*/ 111293 h 288564"/>
              <a:gd name="T68" fmla="*/ 48939 w 288564"/>
              <a:gd name="T69" fmla="*/ 43865 h 288564"/>
              <a:gd name="T70" fmla="*/ 95216 w 288564"/>
              <a:gd name="T71" fmla="*/ 32995 h 288564"/>
              <a:gd name="T72" fmla="*/ 87635 w 288564"/>
              <a:gd name="T73" fmla="*/ 56905 h 288564"/>
              <a:gd name="T74" fmla="*/ 121559 w 288564"/>
              <a:gd name="T75" fmla="*/ 39155 h 288564"/>
              <a:gd name="T76" fmla="*/ 129498 w 288564"/>
              <a:gd name="T77" fmla="*/ 34806 h 288564"/>
              <a:gd name="T78" fmla="*/ 150068 w 288564"/>
              <a:gd name="T79" fmla="*/ 56905 h 288564"/>
              <a:gd name="T80" fmla="*/ 150068 w 288564"/>
              <a:gd name="T81" fmla="*/ 65600 h 288564"/>
              <a:gd name="T82" fmla="*/ 130941 w 288564"/>
              <a:gd name="T83" fmla="*/ 103999 h 288564"/>
              <a:gd name="T84" fmla="*/ 91605 w 288564"/>
              <a:gd name="T85" fmla="*/ 106535 h 288564"/>
              <a:gd name="T86" fmla="*/ 71758 w 288564"/>
              <a:gd name="T87" fmla="*/ 65600 h 288564"/>
              <a:gd name="T88" fmla="*/ 63819 w 288564"/>
              <a:gd name="T89" fmla="*/ 60890 h 288564"/>
              <a:gd name="T90" fmla="*/ 77170 w 288564"/>
              <a:gd name="T91" fmla="*/ 56905 h 288564"/>
              <a:gd name="T92" fmla="*/ 95216 w 288564"/>
              <a:gd name="T93" fmla="*/ 32995 h 288564"/>
              <a:gd name="T94" fmla="*/ 54378 w 288564"/>
              <a:gd name="T95" fmla="*/ 64165 h 288564"/>
              <a:gd name="T96" fmla="*/ 164581 w 288564"/>
              <a:gd name="T97" fmla="*/ 64165 h 288564"/>
              <a:gd name="T98" fmla="*/ 109479 w 288564"/>
              <a:gd name="T99" fmla="*/ 0 h 288564"/>
              <a:gd name="T100" fmla="*/ 273336 w 288564"/>
              <a:gd name="T101" fmla="*/ 35165 h 288564"/>
              <a:gd name="T102" fmla="*/ 290010 w 288564"/>
              <a:gd name="T103" fmla="*/ 238896 h 288564"/>
              <a:gd name="T104" fmla="*/ 201920 w 288564"/>
              <a:gd name="T105" fmla="*/ 255210 h 288564"/>
              <a:gd name="T106" fmla="*/ 232734 w 288564"/>
              <a:gd name="T107" fmla="*/ 281311 h 288564"/>
              <a:gd name="T108" fmla="*/ 232734 w 288564"/>
              <a:gd name="T109" fmla="*/ 290010 h 288564"/>
              <a:gd name="T110" fmla="*/ 52201 w 288564"/>
              <a:gd name="T111" fmla="*/ 286023 h 288564"/>
              <a:gd name="T112" fmla="*/ 87728 w 288564"/>
              <a:gd name="T113" fmla="*/ 281311 h 288564"/>
              <a:gd name="T114" fmla="*/ 15586 w 288564"/>
              <a:gd name="T115" fmla="*/ 255210 h 288564"/>
              <a:gd name="T116" fmla="*/ 0 w 288564"/>
              <a:gd name="T117" fmla="*/ 51116 h 288564"/>
              <a:gd name="T118" fmla="*/ 52201 w 288564"/>
              <a:gd name="T119" fmla="*/ 35165 h 28856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88564" h="288564">
                <a:moveTo>
                  <a:pt x="95948" y="253937"/>
                </a:moveTo>
                <a:lnTo>
                  <a:pt x="95948" y="279908"/>
                </a:lnTo>
                <a:lnTo>
                  <a:pt x="192256" y="279908"/>
                </a:lnTo>
                <a:lnTo>
                  <a:pt x="192256" y="253937"/>
                </a:lnTo>
                <a:lnTo>
                  <a:pt x="95948" y="253937"/>
                </a:lnTo>
                <a:close/>
                <a:moveTo>
                  <a:pt x="8296" y="218948"/>
                </a:moveTo>
                <a:lnTo>
                  <a:pt x="8296" y="237705"/>
                </a:lnTo>
                <a:cubicBezTo>
                  <a:pt x="8296" y="241673"/>
                  <a:pt x="11542" y="244919"/>
                  <a:pt x="15510" y="244919"/>
                </a:cubicBezTo>
                <a:lnTo>
                  <a:pt x="271972" y="244919"/>
                </a:lnTo>
                <a:cubicBezTo>
                  <a:pt x="276300" y="244919"/>
                  <a:pt x="279908" y="241673"/>
                  <a:pt x="279908" y="237705"/>
                </a:cubicBezTo>
                <a:lnTo>
                  <a:pt x="279908" y="218948"/>
                </a:lnTo>
                <a:lnTo>
                  <a:pt x="8296" y="218948"/>
                </a:lnTo>
                <a:close/>
                <a:moveTo>
                  <a:pt x="183599" y="119754"/>
                </a:moveTo>
                <a:lnTo>
                  <a:pt x="183599" y="163400"/>
                </a:lnTo>
                <a:lnTo>
                  <a:pt x="227245" y="163400"/>
                </a:lnTo>
                <a:lnTo>
                  <a:pt x="227245" y="119754"/>
                </a:lnTo>
                <a:lnTo>
                  <a:pt x="183599" y="119754"/>
                </a:lnTo>
                <a:close/>
                <a:moveTo>
                  <a:pt x="153300" y="119754"/>
                </a:moveTo>
                <a:cubicBezTo>
                  <a:pt x="141757" y="138511"/>
                  <a:pt x="127690" y="154382"/>
                  <a:pt x="119394" y="163400"/>
                </a:cubicBezTo>
                <a:lnTo>
                  <a:pt x="174582" y="163400"/>
                </a:lnTo>
                <a:lnTo>
                  <a:pt x="174582" y="119754"/>
                </a:lnTo>
                <a:lnTo>
                  <a:pt x="153300" y="119754"/>
                </a:lnTo>
                <a:close/>
                <a:moveTo>
                  <a:pt x="80736" y="65272"/>
                </a:moveTo>
                <a:lnTo>
                  <a:pt x="94381" y="97352"/>
                </a:lnTo>
                <a:lnTo>
                  <a:pt x="123107" y="97352"/>
                </a:lnTo>
                <a:lnTo>
                  <a:pt x="137111" y="65272"/>
                </a:lnTo>
                <a:lnTo>
                  <a:pt x="80736" y="65272"/>
                </a:lnTo>
                <a:close/>
                <a:moveTo>
                  <a:pt x="15510" y="43645"/>
                </a:moveTo>
                <a:cubicBezTo>
                  <a:pt x="11542" y="43645"/>
                  <a:pt x="8296" y="46892"/>
                  <a:pt x="8296" y="50860"/>
                </a:cubicBezTo>
                <a:lnTo>
                  <a:pt x="8296" y="209931"/>
                </a:lnTo>
                <a:lnTo>
                  <a:pt x="279908" y="209931"/>
                </a:lnTo>
                <a:lnTo>
                  <a:pt x="279908" y="50860"/>
                </a:lnTo>
                <a:cubicBezTo>
                  <a:pt x="279908" y="46892"/>
                  <a:pt x="276300" y="43645"/>
                  <a:pt x="271972" y="43645"/>
                </a:cubicBezTo>
                <a:lnTo>
                  <a:pt x="169171" y="43645"/>
                </a:lnTo>
                <a:cubicBezTo>
                  <a:pt x="171696" y="50138"/>
                  <a:pt x="172417" y="56631"/>
                  <a:pt x="172417" y="63845"/>
                </a:cubicBezTo>
                <a:cubicBezTo>
                  <a:pt x="172417" y="79716"/>
                  <a:pt x="166285" y="95587"/>
                  <a:pt x="158350" y="110737"/>
                </a:cubicBezTo>
                <a:lnTo>
                  <a:pt x="227245" y="110737"/>
                </a:lnTo>
                <a:lnTo>
                  <a:pt x="227245" y="56631"/>
                </a:lnTo>
                <a:cubicBezTo>
                  <a:pt x="227245" y="54467"/>
                  <a:pt x="229409" y="52663"/>
                  <a:pt x="231573" y="52663"/>
                </a:cubicBezTo>
                <a:cubicBezTo>
                  <a:pt x="234098" y="52663"/>
                  <a:pt x="235901" y="54467"/>
                  <a:pt x="235901" y="56631"/>
                </a:cubicBezTo>
                <a:lnTo>
                  <a:pt x="235901" y="110737"/>
                </a:lnTo>
                <a:lnTo>
                  <a:pt x="266561" y="110737"/>
                </a:lnTo>
                <a:cubicBezTo>
                  <a:pt x="268726" y="110737"/>
                  <a:pt x="270890" y="112540"/>
                  <a:pt x="270890" y="115065"/>
                </a:cubicBezTo>
                <a:cubicBezTo>
                  <a:pt x="270890" y="117590"/>
                  <a:pt x="268726" y="119754"/>
                  <a:pt x="266561" y="119754"/>
                </a:cubicBezTo>
                <a:lnTo>
                  <a:pt x="235901" y="119754"/>
                </a:lnTo>
                <a:lnTo>
                  <a:pt x="235901" y="163400"/>
                </a:lnTo>
                <a:lnTo>
                  <a:pt x="266561" y="163400"/>
                </a:lnTo>
                <a:cubicBezTo>
                  <a:pt x="268726" y="163400"/>
                  <a:pt x="270890" y="165203"/>
                  <a:pt x="270890" y="167728"/>
                </a:cubicBezTo>
                <a:cubicBezTo>
                  <a:pt x="270890" y="170253"/>
                  <a:pt x="268726" y="172417"/>
                  <a:pt x="266561" y="172417"/>
                </a:cubicBezTo>
                <a:lnTo>
                  <a:pt x="183599" y="172417"/>
                </a:lnTo>
                <a:lnTo>
                  <a:pt x="183599" y="196585"/>
                </a:lnTo>
                <a:cubicBezTo>
                  <a:pt x="183599" y="199109"/>
                  <a:pt x="181435" y="201274"/>
                  <a:pt x="178910" y="201274"/>
                </a:cubicBezTo>
                <a:cubicBezTo>
                  <a:pt x="176746" y="201274"/>
                  <a:pt x="174582" y="199109"/>
                  <a:pt x="174582" y="196585"/>
                </a:cubicBezTo>
                <a:lnTo>
                  <a:pt x="174582" y="172417"/>
                </a:lnTo>
                <a:lnTo>
                  <a:pt x="66370" y="172417"/>
                </a:lnTo>
                <a:lnTo>
                  <a:pt x="66370" y="196585"/>
                </a:lnTo>
                <a:cubicBezTo>
                  <a:pt x="66370" y="199109"/>
                  <a:pt x="64927" y="201274"/>
                  <a:pt x="62402" y="201274"/>
                </a:cubicBezTo>
                <a:cubicBezTo>
                  <a:pt x="59877" y="201274"/>
                  <a:pt x="57713" y="199109"/>
                  <a:pt x="57713" y="196585"/>
                </a:cubicBezTo>
                <a:lnTo>
                  <a:pt x="57713" y="172417"/>
                </a:lnTo>
                <a:lnTo>
                  <a:pt x="21642" y="172417"/>
                </a:lnTo>
                <a:cubicBezTo>
                  <a:pt x="19117" y="172417"/>
                  <a:pt x="16953" y="170253"/>
                  <a:pt x="16953" y="167728"/>
                </a:cubicBezTo>
                <a:cubicBezTo>
                  <a:pt x="16953" y="165203"/>
                  <a:pt x="19117" y="163400"/>
                  <a:pt x="21642" y="163400"/>
                </a:cubicBezTo>
                <a:lnTo>
                  <a:pt x="98473" y="163400"/>
                </a:lnTo>
                <a:cubicBezTo>
                  <a:pt x="90176" y="154382"/>
                  <a:pt x="76109" y="138511"/>
                  <a:pt x="64927" y="119754"/>
                </a:cubicBezTo>
                <a:lnTo>
                  <a:pt x="21642" y="119754"/>
                </a:lnTo>
                <a:cubicBezTo>
                  <a:pt x="19117" y="119754"/>
                  <a:pt x="16953" y="117590"/>
                  <a:pt x="16953" y="115065"/>
                </a:cubicBezTo>
                <a:cubicBezTo>
                  <a:pt x="16953" y="112540"/>
                  <a:pt x="19117" y="110737"/>
                  <a:pt x="21642" y="110737"/>
                </a:cubicBezTo>
                <a:lnTo>
                  <a:pt x="59516" y="110737"/>
                </a:lnTo>
                <a:cubicBezTo>
                  <a:pt x="51220" y="95587"/>
                  <a:pt x="45088" y="79716"/>
                  <a:pt x="45088" y="63845"/>
                </a:cubicBezTo>
                <a:cubicBezTo>
                  <a:pt x="45088" y="56631"/>
                  <a:pt x="46531" y="50138"/>
                  <a:pt x="48695" y="43645"/>
                </a:cubicBezTo>
                <a:lnTo>
                  <a:pt x="15510" y="43645"/>
                </a:lnTo>
                <a:close/>
                <a:moveTo>
                  <a:pt x="94740" y="32831"/>
                </a:moveTo>
                <a:cubicBezTo>
                  <a:pt x="96894" y="34273"/>
                  <a:pt x="97612" y="37157"/>
                  <a:pt x="96535" y="38959"/>
                </a:cubicBezTo>
                <a:lnTo>
                  <a:pt x="87199" y="56621"/>
                </a:lnTo>
                <a:lnTo>
                  <a:pt x="130647" y="56621"/>
                </a:lnTo>
                <a:lnTo>
                  <a:pt x="120952" y="38959"/>
                </a:lnTo>
                <a:cubicBezTo>
                  <a:pt x="119875" y="37157"/>
                  <a:pt x="120952" y="34273"/>
                  <a:pt x="122748" y="32831"/>
                </a:cubicBezTo>
                <a:cubicBezTo>
                  <a:pt x="124902" y="31750"/>
                  <a:pt x="127775" y="32471"/>
                  <a:pt x="128852" y="34634"/>
                </a:cubicBezTo>
                <a:lnTo>
                  <a:pt x="140342" y="56621"/>
                </a:lnTo>
                <a:lnTo>
                  <a:pt x="149319" y="56621"/>
                </a:lnTo>
                <a:cubicBezTo>
                  <a:pt x="151833" y="56621"/>
                  <a:pt x="153628" y="58063"/>
                  <a:pt x="153628" y="60586"/>
                </a:cubicBezTo>
                <a:cubicBezTo>
                  <a:pt x="153628" y="63109"/>
                  <a:pt x="151833" y="65272"/>
                  <a:pt x="149319" y="65272"/>
                </a:cubicBezTo>
                <a:lnTo>
                  <a:pt x="146447" y="65272"/>
                </a:lnTo>
                <a:lnTo>
                  <a:pt x="130288" y="103480"/>
                </a:lnTo>
                <a:cubicBezTo>
                  <a:pt x="129929" y="104561"/>
                  <a:pt x="127775" y="106003"/>
                  <a:pt x="125979" y="106003"/>
                </a:cubicBezTo>
                <a:lnTo>
                  <a:pt x="91149" y="106003"/>
                </a:lnTo>
                <a:cubicBezTo>
                  <a:pt x="89713" y="106003"/>
                  <a:pt x="87917" y="104561"/>
                  <a:pt x="87199" y="103480"/>
                </a:cubicBezTo>
                <a:lnTo>
                  <a:pt x="71400" y="65272"/>
                </a:lnTo>
                <a:lnTo>
                  <a:pt x="68168" y="65272"/>
                </a:lnTo>
                <a:cubicBezTo>
                  <a:pt x="65655" y="65272"/>
                  <a:pt x="63500" y="63109"/>
                  <a:pt x="63500" y="60586"/>
                </a:cubicBezTo>
                <a:cubicBezTo>
                  <a:pt x="63500" y="58063"/>
                  <a:pt x="65655" y="56621"/>
                  <a:pt x="68168" y="56621"/>
                </a:cubicBezTo>
                <a:lnTo>
                  <a:pt x="76786" y="56621"/>
                </a:lnTo>
                <a:lnTo>
                  <a:pt x="88635" y="34634"/>
                </a:lnTo>
                <a:cubicBezTo>
                  <a:pt x="90072" y="32471"/>
                  <a:pt x="92944" y="31750"/>
                  <a:pt x="94740" y="32831"/>
                </a:cubicBezTo>
                <a:close/>
                <a:moveTo>
                  <a:pt x="108933" y="8657"/>
                </a:moveTo>
                <a:cubicBezTo>
                  <a:pt x="78634" y="8657"/>
                  <a:pt x="54106" y="33546"/>
                  <a:pt x="54106" y="63845"/>
                </a:cubicBezTo>
                <a:cubicBezTo>
                  <a:pt x="54106" y="102440"/>
                  <a:pt x="97030" y="149332"/>
                  <a:pt x="108933" y="161596"/>
                </a:cubicBezTo>
                <a:cubicBezTo>
                  <a:pt x="120836" y="149332"/>
                  <a:pt x="163760" y="102440"/>
                  <a:pt x="163760" y="63845"/>
                </a:cubicBezTo>
                <a:cubicBezTo>
                  <a:pt x="163760" y="33546"/>
                  <a:pt x="139593" y="8657"/>
                  <a:pt x="108933" y="8657"/>
                </a:cubicBezTo>
                <a:close/>
                <a:moveTo>
                  <a:pt x="108933" y="0"/>
                </a:moveTo>
                <a:cubicBezTo>
                  <a:pt x="133822" y="0"/>
                  <a:pt x="155464" y="14428"/>
                  <a:pt x="165925" y="34989"/>
                </a:cubicBezTo>
                <a:lnTo>
                  <a:pt x="271972" y="34989"/>
                </a:lnTo>
                <a:cubicBezTo>
                  <a:pt x="280990" y="34989"/>
                  <a:pt x="288564" y="42563"/>
                  <a:pt x="288564" y="50860"/>
                </a:cubicBezTo>
                <a:lnTo>
                  <a:pt x="288564" y="237705"/>
                </a:lnTo>
                <a:cubicBezTo>
                  <a:pt x="288564" y="246723"/>
                  <a:pt x="280990" y="253937"/>
                  <a:pt x="271972" y="253937"/>
                </a:cubicBezTo>
                <a:lnTo>
                  <a:pt x="200913" y="253937"/>
                </a:lnTo>
                <a:lnTo>
                  <a:pt x="200913" y="279908"/>
                </a:lnTo>
                <a:lnTo>
                  <a:pt x="231573" y="279908"/>
                </a:lnTo>
                <a:cubicBezTo>
                  <a:pt x="234098" y="279908"/>
                  <a:pt x="235901" y="282072"/>
                  <a:pt x="235901" y="284597"/>
                </a:cubicBezTo>
                <a:cubicBezTo>
                  <a:pt x="235901" y="287122"/>
                  <a:pt x="234098" y="288564"/>
                  <a:pt x="231573" y="288564"/>
                </a:cubicBezTo>
                <a:lnTo>
                  <a:pt x="56631" y="288564"/>
                </a:lnTo>
                <a:cubicBezTo>
                  <a:pt x="54106" y="288564"/>
                  <a:pt x="51941" y="287122"/>
                  <a:pt x="51941" y="284597"/>
                </a:cubicBezTo>
                <a:cubicBezTo>
                  <a:pt x="51941" y="282072"/>
                  <a:pt x="54106" y="279908"/>
                  <a:pt x="56631" y="279908"/>
                </a:cubicBezTo>
                <a:lnTo>
                  <a:pt x="87291" y="279908"/>
                </a:lnTo>
                <a:lnTo>
                  <a:pt x="87291" y="253937"/>
                </a:lnTo>
                <a:lnTo>
                  <a:pt x="15510" y="253937"/>
                </a:lnTo>
                <a:cubicBezTo>
                  <a:pt x="6853" y="253937"/>
                  <a:pt x="0" y="246723"/>
                  <a:pt x="0" y="237705"/>
                </a:cubicBezTo>
                <a:lnTo>
                  <a:pt x="0" y="50860"/>
                </a:lnTo>
                <a:cubicBezTo>
                  <a:pt x="0" y="42563"/>
                  <a:pt x="6853" y="34989"/>
                  <a:pt x="15510" y="34989"/>
                </a:cubicBezTo>
                <a:lnTo>
                  <a:pt x="51941" y="34989"/>
                </a:lnTo>
                <a:cubicBezTo>
                  <a:pt x="62763" y="14428"/>
                  <a:pt x="84044" y="0"/>
                  <a:pt x="10893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/>
          </a:p>
        </p:txBody>
      </p:sp>
      <p:sp>
        <p:nvSpPr>
          <p:cNvPr id="56" name="Freeform 994">
            <a:extLst>
              <a:ext uri="{FF2B5EF4-FFF2-40B4-BE49-F238E27FC236}">
                <a16:creationId xmlns:a16="http://schemas.microsoft.com/office/drawing/2014/main" id="{5206B942-FD26-21B7-B2EB-2998F796E7A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882572" y="6217246"/>
            <a:ext cx="1109570" cy="1115702"/>
          </a:xfrm>
          <a:custGeom>
            <a:avLst/>
            <a:gdLst>
              <a:gd name="T0" fmla="*/ 209231 w 286977"/>
              <a:gd name="T1" fmla="*/ 211940 h 288566"/>
              <a:gd name="T2" fmla="*/ 227311 w 286977"/>
              <a:gd name="T3" fmla="*/ 219530 h 288566"/>
              <a:gd name="T4" fmla="*/ 142337 w 286977"/>
              <a:gd name="T5" fmla="*/ 173631 h 288566"/>
              <a:gd name="T6" fmla="*/ 279742 w 286977"/>
              <a:gd name="T7" fmla="*/ 173631 h 288566"/>
              <a:gd name="T8" fmla="*/ 233820 w 286977"/>
              <a:gd name="T9" fmla="*/ 231095 h 288566"/>
              <a:gd name="T10" fmla="*/ 211039 w 286977"/>
              <a:gd name="T11" fmla="*/ 220614 h 288566"/>
              <a:gd name="T12" fmla="*/ 186090 w 286977"/>
              <a:gd name="T13" fmla="*/ 227482 h 288566"/>
              <a:gd name="T14" fmla="*/ 32709 w 286977"/>
              <a:gd name="T15" fmla="*/ 170802 h 288566"/>
              <a:gd name="T16" fmla="*/ 53787 w 286977"/>
              <a:gd name="T17" fmla="*/ 270800 h 288566"/>
              <a:gd name="T18" fmla="*/ 62510 w 286977"/>
              <a:gd name="T19" fmla="*/ 186019 h 288566"/>
              <a:gd name="T20" fmla="*/ 84317 w 286977"/>
              <a:gd name="T21" fmla="*/ 270800 h 288566"/>
              <a:gd name="T22" fmla="*/ 57628 w 286977"/>
              <a:gd name="T23" fmla="*/ 137205 h 288566"/>
              <a:gd name="T24" fmla="*/ 57628 w 286977"/>
              <a:gd name="T25" fmla="*/ 149594 h 288566"/>
              <a:gd name="T26" fmla="*/ 57628 w 286977"/>
              <a:gd name="T27" fmla="*/ 137205 h 288566"/>
              <a:gd name="T28" fmla="*/ 61839 w 286977"/>
              <a:gd name="T29" fmla="*/ 121325 h 288566"/>
              <a:gd name="T30" fmla="*/ 52651 w 286977"/>
              <a:gd name="T31" fmla="*/ 114797 h 288566"/>
              <a:gd name="T32" fmla="*/ 61839 w 286977"/>
              <a:gd name="T33" fmla="*/ 88639 h 288566"/>
              <a:gd name="T34" fmla="*/ 52651 w 286977"/>
              <a:gd name="T35" fmla="*/ 95689 h 288566"/>
              <a:gd name="T36" fmla="*/ 209594 w 286977"/>
              <a:gd name="T37" fmla="*/ 56536 h 288566"/>
              <a:gd name="T38" fmla="*/ 225865 w 286977"/>
              <a:gd name="T39" fmla="*/ 94483 h 288566"/>
              <a:gd name="T40" fmla="*/ 241775 w 286977"/>
              <a:gd name="T41" fmla="*/ 56536 h 288566"/>
              <a:gd name="T42" fmla="*/ 171987 w 286977"/>
              <a:gd name="T43" fmla="*/ 164597 h 288566"/>
              <a:gd name="T44" fmla="*/ 250453 w 286977"/>
              <a:gd name="T45" fmla="*/ 56536 h 288566"/>
              <a:gd name="T46" fmla="*/ 246476 w 286977"/>
              <a:gd name="T47" fmla="*/ 114722 h 288566"/>
              <a:gd name="T48" fmla="*/ 207424 w 286977"/>
              <a:gd name="T49" fmla="*/ 113999 h 288566"/>
              <a:gd name="T50" fmla="*/ 200915 w 286977"/>
              <a:gd name="T51" fmla="*/ 56536 h 288566"/>
              <a:gd name="T52" fmla="*/ 284081 w 286977"/>
              <a:gd name="T53" fmla="*/ 47861 h 288566"/>
              <a:gd name="T54" fmla="*/ 284081 w 286977"/>
              <a:gd name="T55" fmla="*/ 290004 h 288566"/>
              <a:gd name="T56" fmla="*/ 134020 w 286977"/>
              <a:gd name="T57" fmla="*/ 168933 h 288566"/>
              <a:gd name="T58" fmla="*/ 162948 w 286977"/>
              <a:gd name="T59" fmla="*/ 51837 h 288566"/>
              <a:gd name="T60" fmla="*/ 99217 w 286977"/>
              <a:gd name="T61" fmla="*/ 60297 h 288566"/>
              <a:gd name="T62" fmla="*/ 58512 w 286977"/>
              <a:gd name="T63" fmla="*/ 71890 h 288566"/>
              <a:gd name="T64" fmla="*/ 8723 w 286977"/>
              <a:gd name="T65" fmla="*/ 88194 h 288566"/>
              <a:gd name="T66" fmla="*/ 23624 w 286977"/>
              <a:gd name="T67" fmla="*/ 167541 h 288566"/>
              <a:gd name="T68" fmla="*/ 32709 w 286977"/>
              <a:gd name="T69" fmla="*/ 92904 h 288566"/>
              <a:gd name="T70" fmla="*/ 84317 w 286977"/>
              <a:gd name="T71" fmla="*/ 106672 h 288566"/>
              <a:gd name="T72" fmla="*/ 150463 w 286977"/>
              <a:gd name="T73" fmla="*/ 27326 h 288566"/>
              <a:gd name="T74" fmla="*/ 143058 w 286977"/>
              <a:gd name="T75" fmla="*/ 11113 h 288566"/>
              <a:gd name="T76" fmla="*/ 154823 w 286977"/>
              <a:gd name="T77" fmla="*/ 38558 h 288566"/>
              <a:gd name="T78" fmla="*/ 93039 w 286977"/>
              <a:gd name="T79" fmla="*/ 270800 h 288566"/>
              <a:gd name="T80" fmla="*/ 43248 w 286977"/>
              <a:gd name="T81" fmla="*/ 290003 h 288566"/>
              <a:gd name="T82" fmla="*/ 15991 w 286977"/>
              <a:gd name="T83" fmla="*/ 183845 h 288566"/>
              <a:gd name="T84" fmla="*/ 27984 w 286977"/>
              <a:gd name="T85" fmla="*/ 60297 h 288566"/>
              <a:gd name="T86" fmla="*/ 131563 w 286977"/>
              <a:gd name="T87" fmla="*/ 15732 h 288566"/>
              <a:gd name="T88" fmla="*/ 41025 w 286977"/>
              <a:gd name="T89" fmla="*/ 25161 h 288566"/>
              <a:gd name="T90" fmla="*/ 57438 w 286977"/>
              <a:gd name="T91" fmla="*/ 8752 h 288566"/>
              <a:gd name="T92" fmla="*/ 57438 w 286977"/>
              <a:gd name="T93" fmla="*/ 50689 h 28856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286977" h="288566">
                <a:moveTo>
                  <a:pt x="193794" y="172770"/>
                </a:moveTo>
                <a:lnTo>
                  <a:pt x="193794" y="218441"/>
                </a:lnTo>
                <a:lnTo>
                  <a:pt x="208185" y="210889"/>
                </a:lnTo>
                <a:cubicBezTo>
                  <a:pt x="208545" y="210530"/>
                  <a:pt x="209264" y="210170"/>
                  <a:pt x="209984" y="210170"/>
                </a:cubicBezTo>
                <a:cubicBezTo>
                  <a:pt x="211063" y="210170"/>
                  <a:pt x="211423" y="210530"/>
                  <a:pt x="212143" y="210889"/>
                </a:cubicBezTo>
                <a:lnTo>
                  <a:pt x="226174" y="218441"/>
                </a:lnTo>
                <a:lnTo>
                  <a:pt x="226174" y="172770"/>
                </a:lnTo>
                <a:lnTo>
                  <a:pt x="193794" y="172770"/>
                </a:lnTo>
                <a:close/>
                <a:moveTo>
                  <a:pt x="141625" y="172770"/>
                </a:moveTo>
                <a:lnTo>
                  <a:pt x="141625" y="279935"/>
                </a:lnTo>
                <a:lnTo>
                  <a:pt x="278343" y="279935"/>
                </a:lnTo>
                <a:lnTo>
                  <a:pt x="278343" y="172770"/>
                </a:lnTo>
                <a:lnTo>
                  <a:pt x="234449" y="172770"/>
                </a:lnTo>
                <a:lnTo>
                  <a:pt x="234449" y="226353"/>
                </a:lnTo>
                <a:cubicBezTo>
                  <a:pt x="234449" y="227431"/>
                  <a:pt x="233730" y="229229"/>
                  <a:pt x="232650" y="229949"/>
                </a:cubicBezTo>
                <a:cubicBezTo>
                  <a:pt x="231931" y="230308"/>
                  <a:pt x="230851" y="230308"/>
                  <a:pt x="230492" y="230308"/>
                </a:cubicBezTo>
                <a:cubicBezTo>
                  <a:pt x="229772" y="230308"/>
                  <a:pt x="228693" y="230308"/>
                  <a:pt x="228333" y="229949"/>
                </a:cubicBezTo>
                <a:lnTo>
                  <a:pt x="209984" y="219520"/>
                </a:lnTo>
                <a:lnTo>
                  <a:pt x="191635" y="229949"/>
                </a:lnTo>
                <a:cubicBezTo>
                  <a:pt x="190556" y="230668"/>
                  <a:pt x="188397" y="230668"/>
                  <a:pt x="187677" y="229949"/>
                </a:cubicBezTo>
                <a:cubicBezTo>
                  <a:pt x="186238" y="229229"/>
                  <a:pt x="185159" y="227431"/>
                  <a:pt x="185159" y="226353"/>
                </a:cubicBezTo>
                <a:lnTo>
                  <a:pt x="185159" y="172770"/>
                </a:lnTo>
                <a:lnTo>
                  <a:pt x="141625" y="172770"/>
                </a:lnTo>
                <a:close/>
                <a:moveTo>
                  <a:pt x="32545" y="169955"/>
                </a:moveTo>
                <a:lnTo>
                  <a:pt x="32545" y="269457"/>
                </a:lnTo>
                <a:cubicBezTo>
                  <a:pt x="32545" y="275226"/>
                  <a:pt x="37246" y="279912"/>
                  <a:pt x="43032" y="279912"/>
                </a:cubicBezTo>
                <a:cubicBezTo>
                  <a:pt x="49180" y="279912"/>
                  <a:pt x="53519" y="275226"/>
                  <a:pt x="53519" y="269457"/>
                </a:cubicBezTo>
                <a:lnTo>
                  <a:pt x="53519" y="185096"/>
                </a:lnTo>
                <a:cubicBezTo>
                  <a:pt x="53519" y="182933"/>
                  <a:pt x="55689" y="180770"/>
                  <a:pt x="58220" y="180770"/>
                </a:cubicBezTo>
                <a:cubicBezTo>
                  <a:pt x="60751" y="180770"/>
                  <a:pt x="62198" y="182933"/>
                  <a:pt x="62198" y="185096"/>
                </a:cubicBezTo>
                <a:lnTo>
                  <a:pt x="62198" y="269457"/>
                </a:lnTo>
                <a:cubicBezTo>
                  <a:pt x="62198" y="275226"/>
                  <a:pt x="67261" y="279912"/>
                  <a:pt x="73046" y="279912"/>
                </a:cubicBezTo>
                <a:cubicBezTo>
                  <a:pt x="79194" y="279912"/>
                  <a:pt x="83895" y="275226"/>
                  <a:pt x="83895" y="269457"/>
                </a:cubicBezTo>
                <a:lnTo>
                  <a:pt x="83895" y="169955"/>
                </a:lnTo>
                <a:lnTo>
                  <a:pt x="32545" y="169955"/>
                </a:lnTo>
                <a:close/>
                <a:moveTo>
                  <a:pt x="57340" y="136525"/>
                </a:moveTo>
                <a:cubicBezTo>
                  <a:pt x="60007" y="136525"/>
                  <a:pt x="61531" y="138393"/>
                  <a:pt x="61531" y="141007"/>
                </a:cubicBezTo>
                <a:lnTo>
                  <a:pt x="61531" y="143996"/>
                </a:lnTo>
                <a:cubicBezTo>
                  <a:pt x="61531" y="146610"/>
                  <a:pt x="60007" y="148852"/>
                  <a:pt x="57340" y="148852"/>
                </a:cubicBezTo>
                <a:cubicBezTo>
                  <a:pt x="54673" y="148852"/>
                  <a:pt x="52387" y="146610"/>
                  <a:pt x="52387" y="143996"/>
                </a:cubicBezTo>
                <a:lnTo>
                  <a:pt x="52387" y="141007"/>
                </a:lnTo>
                <a:cubicBezTo>
                  <a:pt x="52387" y="138393"/>
                  <a:pt x="54673" y="136525"/>
                  <a:pt x="57340" y="136525"/>
                </a:cubicBezTo>
                <a:close/>
                <a:moveTo>
                  <a:pt x="57340" y="109538"/>
                </a:moveTo>
                <a:cubicBezTo>
                  <a:pt x="60007" y="109538"/>
                  <a:pt x="61531" y="111703"/>
                  <a:pt x="61531" y="114228"/>
                </a:cubicBezTo>
                <a:lnTo>
                  <a:pt x="61531" y="120723"/>
                </a:lnTo>
                <a:cubicBezTo>
                  <a:pt x="61531" y="123248"/>
                  <a:pt x="60007" y="125052"/>
                  <a:pt x="57340" y="125052"/>
                </a:cubicBezTo>
                <a:cubicBezTo>
                  <a:pt x="54673" y="125052"/>
                  <a:pt x="52387" y="123248"/>
                  <a:pt x="52387" y="120723"/>
                </a:cubicBezTo>
                <a:lnTo>
                  <a:pt x="52387" y="114228"/>
                </a:lnTo>
                <a:cubicBezTo>
                  <a:pt x="52387" y="111703"/>
                  <a:pt x="54673" y="109538"/>
                  <a:pt x="57340" y="109538"/>
                </a:cubicBezTo>
                <a:close/>
                <a:moveTo>
                  <a:pt x="57340" y="84138"/>
                </a:moveTo>
                <a:cubicBezTo>
                  <a:pt x="60007" y="84138"/>
                  <a:pt x="61531" y="85615"/>
                  <a:pt x="61531" y="88199"/>
                </a:cubicBezTo>
                <a:lnTo>
                  <a:pt x="61531" y="95214"/>
                </a:lnTo>
                <a:cubicBezTo>
                  <a:pt x="61531" y="97798"/>
                  <a:pt x="60007" y="99644"/>
                  <a:pt x="57340" y="99644"/>
                </a:cubicBezTo>
                <a:cubicBezTo>
                  <a:pt x="54673" y="99644"/>
                  <a:pt x="52387" y="97798"/>
                  <a:pt x="52387" y="95214"/>
                </a:cubicBezTo>
                <a:lnTo>
                  <a:pt x="52387" y="88199"/>
                </a:lnTo>
                <a:cubicBezTo>
                  <a:pt x="52387" y="85615"/>
                  <a:pt x="54673" y="84138"/>
                  <a:pt x="57340" y="84138"/>
                </a:cubicBezTo>
                <a:close/>
                <a:moveTo>
                  <a:pt x="208545" y="56256"/>
                </a:moveTo>
                <a:lnTo>
                  <a:pt x="208545" y="102646"/>
                </a:lnTo>
                <a:lnTo>
                  <a:pt x="222217" y="94375"/>
                </a:lnTo>
                <a:cubicBezTo>
                  <a:pt x="223296" y="94015"/>
                  <a:pt x="224015" y="94015"/>
                  <a:pt x="224735" y="94015"/>
                </a:cubicBezTo>
                <a:cubicBezTo>
                  <a:pt x="225095" y="94015"/>
                  <a:pt x="226174" y="94015"/>
                  <a:pt x="226894" y="94375"/>
                </a:cubicBezTo>
                <a:lnTo>
                  <a:pt x="240565" y="102646"/>
                </a:lnTo>
                <a:lnTo>
                  <a:pt x="240565" y="56256"/>
                </a:lnTo>
                <a:lnTo>
                  <a:pt x="208545" y="56256"/>
                </a:lnTo>
                <a:close/>
                <a:moveTo>
                  <a:pt x="171127" y="56256"/>
                </a:moveTo>
                <a:lnTo>
                  <a:pt x="171127" y="163780"/>
                </a:lnTo>
                <a:lnTo>
                  <a:pt x="278343" y="163780"/>
                </a:lnTo>
                <a:lnTo>
                  <a:pt x="278343" y="56256"/>
                </a:lnTo>
                <a:lnTo>
                  <a:pt x="249200" y="56256"/>
                </a:lnTo>
                <a:lnTo>
                  <a:pt x="249200" y="109838"/>
                </a:lnTo>
                <a:cubicBezTo>
                  <a:pt x="249200" y="111636"/>
                  <a:pt x="248481" y="113075"/>
                  <a:pt x="247042" y="113434"/>
                </a:cubicBezTo>
                <a:cubicBezTo>
                  <a:pt x="246322" y="114153"/>
                  <a:pt x="245602" y="114153"/>
                  <a:pt x="245243" y="114153"/>
                </a:cubicBezTo>
                <a:cubicBezTo>
                  <a:pt x="244163" y="114153"/>
                  <a:pt x="243444" y="114153"/>
                  <a:pt x="242724" y="113434"/>
                </a:cubicBezTo>
                <a:lnTo>
                  <a:pt x="224735" y="103005"/>
                </a:lnTo>
                <a:lnTo>
                  <a:pt x="206386" y="113434"/>
                </a:lnTo>
                <a:cubicBezTo>
                  <a:pt x="204947" y="114513"/>
                  <a:pt x="203148" y="114513"/>
                  <a:pt x="202069" y="113434"/>
                </a:cubicBezTo>
                <a:cubicBezTo>
                  <a:pt x="200630" y="113075"/>
                  <a:pt x="199910" y="111636"/>
                  <a:pt x="199910" y="109838"/>
                </a:cubicBezTo>
                <a:lnTo>
                  <a:pt x="199910" y="56256"/>
                </a:lnTo>
                <a:lnTo>
                  <a:pt x="171127" y="56256"/>
                </a:lnTo>
                <a:close/>
                <a:moveTo>
                  <a:pt x="166450" y="47625"/>
                </a:moveTo>
                <a:lnTo>
                  <a:pt x="282660" y="47625"/>
                </a:lnTo>
                <a:cubicBezTo>
                  <a:pt x="285179" y="47625"/>
                  <a:pt x="286977" y="49423"/>
                  <a:pt x="286977" y="51581"/>
                </a:cubicBezTo>
                <a:lnTo>
                  <a:pt x="286977" y="284610"/>
                </a:lnTo>
                <a:cubicBezTo>
                  <a:pt x="286977" y="287127"/>
                  <a:pt x="285179" y="288566"/>
                  <a:pt x="282660" y="288566"/>
                </a:cubicBezTo>
                <a:lnTo>
                  <a:pt x="137308" y="288566"/>
                </a:lnTo>
                <a:cubicBezTo>
                  <a:pt x="134789" y="288566"/>
                  <a:pt x="133350" y="287127"/>
                  <a:pt x="133350" y="284610"/>
                </a:cubicBezTo>
                <a:lnTo>
                  <a:pt x="133350" y="168095"/>
                </a:lnTo>
                <a:cubicBezTo>
                  <a:pt x="133350" y="165578"/>
                  <a:pt x="134789" y="163780"/>
                  <a:pt x="137308" y="163780"/>
                </a:cubicBezTo>
                <a:lnTo>
                  <a:pt x="162133" y="163780"/>
                </a:lnTo>
                <a:lnTo>
                  <a:pt x="162133" y="51581"/>
                </a:lnTo>
                <a:cubicBezTo>
                  <a:pt x="162133" y="49423"/>
                  <a:pt x="164292" y="47625"/>
                  <a:pt x="166450" y="47625"/>
                </a:cubicBezTo>
                <a:close/>
                <a:moveTo>
                  <a:pt x="137053" y="21782"/>
                </a:moveTo>
                <a:lnTo>
                  <a:pt x="98721" y="59997"/>
                </a:lnTo>
                <a:cubicBezTo>
                  <a:pt x="92935" y="65766"/>
                  <a:pt x="85703" y="68650"/>
                  <a:pt x="78109" y="68650"/>
                </a:cubicBezTo>
                <a:lnTo>
                  <a:pt x="62198" y="68650"/>
                </a:lnTo>
                <a:cubicBezTo>
                  <a:pt x="61475" y="70452"/>
                  <a:pt x="60390" y="71534"/>
                  <a:pt x="58220" y="71534"/>
                </a:cubicBezTo>
                <a:cubicBezTo>
                  <a:pt x="56050" y="71534"/>
                  <a:pt x="54604" y="70452"/>
                  <a:pt x="54242" y="68650"/>
                </a:cubicBezTo>
                <a:lnTo>
                  <a:pt x="27844" y="68650"/>
                </a:lnTo>
                <a:cubicBezTo>
                  <a:pt x="17358" y="68650"/>
                  <a:pt x="8679" y="77302"/>
                  <a:pt x="8679" y="87757"/>
                </a:cubicBezTo>
                <a:lnTo>
                  <a:pt x="8679" y="166710"/>
                </a:lnTo>
                <a:cubicBezTo>
                  <a:pt x="8679" y="170676"/>
                  <a:pt x="11933" y="173920"/>
                  <a:pt x="15911" y="173920"/>
                </a:cubicBezTo>
                <a:cubicBezTo>
                  <a:pt x="20250" y="173920"/>
                  <a:pt x="23505" y="170676"/>
                  <a:pt x="23505" y="166710"/>
                </a:cubicBezTo>
                <a:lnTo>
                  <a:pt x="23505" y="92444"/>
                </a:lnTo>
                <a:cubicBezTo>
                  <a:pt x="23505" y="89560"/>
                  <a:pt x="25313" y="87757"/>
                  <a:pt x="27844" y="87757"/>
                </a:cubicBezTo>
                <a:cubicBezTo>
                  <a:pt x="30376" y="87757"/>
                  <a:pt x="32545" y="89560"/>
                  <a:pt x="32545" y="92444"/>
                </a:cubicBezTo>
                <a:lnTo>
                  <a:pt x="32545" y="160942"/>
                </a:lnTo>
                <a:lnTo>
                  <a:pt x="83895" y="160942"/>
                </a:lnTo>
                <a:lnTo>
                  <a:pt x="83895" y="106143"/>
                </a:lnTo>
                <a:cubicBezTo>
                  <a:pt x="83895" y="99654"/>
                  <a:pt x="86426" y="93525"/>
                  <a:pt x="90766" y="89199"/>
                </a:cubicBezTo>
                <a:lnTo>
                  <a:pt x="147540" y="32237"/>
                </a:lnTo>
                <a:cubicBezTo>
                  <a:pt x="148987" y="30795"/>
                  <a:pt x="149710" y="28632"/>
                  <a:pt x="149710" y="27190"/>
                </a:cubicBezTo>
                <a:cubicBezTo>
                  <a:pt x="149710" y="25027"/>
                  <a:pt x="148987" y="22864"/>
                  <a:pt x="147540" y="21782"/>
                </a:cubicBezTo>
                <a:cubicBezTo>
                  <a:pt x="145009" y="18898"/>
                  <a:pt x="139946" y="18898"/>
                  <a:pt x="137053" y="21782"/>
                </a:cubicBezTo>
                <a:close/>
                <a:moveTo>
                  <a:pt x="142342" y="11057"/>
                </a:moveTo>
                <a:cubicBezTo>
                  <a:pt x="146636" y="11057"/>
                  <a:pt x="150976" y="12589"/>
                  <a:pt x="154049" y="15654"/>
                </a:cubicBezTo>
                <a:cubicBezTo>
                  <a:pt x="156942" y="18538"/>
                  <a:pt x="158389" y="22503"/>
                  <a:pt x="158389" y="27190"/>
                </a:cubicBezTo>
                <a:cubicBezTo>
                  <a:pt x="158389" y="31156"/>
                  <a:pt x="156942" y="35122"/>
                  <a:pt x="154049" y="38366"/>
                </a:cubicBezTo>
                <a:lnTo>
                  <a:pt x="97636" y="95328"/>
                </a:lnTo>
                <a:cubicBezTo>
                  <a:pt x="94020" y="98212"/>
                  <a:pt x="92574" y="102178"/>
                  <a:pt x="92574" y="106143"/>
                </a:cubicBezTo>
                <a:lnTo>
                  <a:pt x="92574" y="269457"/>
                </a:lnTo>
                <a:cubicBezTo>
                  <a:pt x="92574" y="279912"/>
                  <a:pt x="83895" y="288565"/>
                  <a:pt x="73046" y="288565"/>
                </a:cubicBezTo>
                <a:cubicBezTo>
                  <a:pt x="67261" y="288565"/>
                  <a:pt x="61836" y="286041"/>
                  <a:pt x="58220" y="281715"/>
                </a:cubicBezTo>
                <a:cubicBezTo>
                  <a:pt x="54604" y="286041"/>
                  <a:pt x="49180" y="288565"/>
                  <a:pt x="43032" y="288565"/>
                </a:cubicBezTo>
                <a:cubicBezTo>
                  <a:pt x="32545" y="288565"/>
                  <a:pt x="23505" y="279912"/>
                  <a:pt x="23505" y="269457"/>
                </a:cubicBezTo>
                <a:lnTo>
                  <a:pt x="23505" y="180770"/>
                </a:lnTo>
                <a:cubicBezTo>
                  <a:pt x="21335" y="182212"/>
                  <a:pt x="18804" y="182933"/>
                  <a:pt x="15911" y="182933"/>
                </a:cubicBezTo>
                <a:cubicBezTo>
                  <a:pt x="6871" y="182933"/>
                  <a:pt x="0" y="175723"/>
                  <a:pt x="0" y="166710"/>
                </a:cubicBezTo>
                <a:lnTo>
                  <a:pt x="0" y="87757"/>
                </a:lnTo>
                <a:cubicBezTo>
                  <a:pt x="0" y="72255"/>
                  <a:pt x="12295" y="59997"/>
                  <a:pt x="27844" y="59997"/>
                </a:cubicBezTo>
                <a:lnTo>
                  <a:pt x="78109" y="59997"/>
                </a:lnTo>
                <a:cubicBezTo>
                  <a:pt x="83172" y="59997"/>
                  <a:pt x="88596" y="58195"/>
                  <a:pt x="92212" y="53869"/>
                </a:cubicBezTo>
                <a:lnTo>
                  <a:pt x="130905" y="15654"/>
                </a:lnTo>
                <a:cubicBezTo>
                  <a:pt x="133799" y="12589"/>
                  <a:pt x="138048" y="11057"/>
                  <a:pt x="142342" y="11057"/>
                </a:cubicBezTo>
                <a:close/>
                <a:moveTo>
                  <a:pt x="57150" y="8708"/>
                </a:moveTo>
                <a:cubicBezTo>
                  <a:pt x="48078" y="8708"/>
                  <a:pt x="40821" y="15966"/>
                  <a:pt x="40821" y="25037"/>
                </a:cubicBezTo>
                <a:cubicBezTo>
                  <a:pt x="40821" y="34471"/>
                  <a:pt x="48078" y="41366"/>
                  <a:pt x="57150" y="41366"/>
                </a:cubicBezTo>
                <a:cubicBezTo>
                  <a:pt x="66221" y="41366"/>
                  <a:pt x="73478" y="34471"/>
                  <a:pt x="73478" y="25037"/>
                </a:cubicBezTo>
                <a:cubicBezTo>
                  <a:pt x="73478" y="15966"/>
                  <a:pt x="66221" y="8708"/>
                  <a:pt x="57150" y="8708"/>
                </a:cubicBezTo>
                <a:close/>
                <a:moveTo>
                  <a:pt x="57150" y="0"/>
                </a:moveTo>
                <a:cubicBezTo>
                  <a:pt x="70575" y="0"/>
                  <a:pt x="82187" y="11611"/>
                  <a:pt x="82187" y="25037"/>
                </a:cubicBezTo>
                <a:cubicBezTo>
                  <a:pt x="82187" y="39188"/>
                  <a:pt x="70575" y="50437"/>
                  <a:pt x="57150" y="50437"/>
                </a:cubicBezTo>
                <a:cubicBezTo>
                  <a:pt x="42998" y="50437"/>
                  <a:pt x="31750" y="39188"/>
                  <a:pt x="31750" y="25037"/>
                </a:cubicBezTo>
                <a:cubicBezTo>
                  <a:pt x="31750" y="11611"/>
                  <a:pt x="42998" y="0"/>
                  <a:pt x="5715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96D80E9D-3F6A-7A6D-FFDE-38518E3A8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468" y="4583011"/>
            <a:ext cx="2959252" cy="4038808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FDFF3D52-DADB-545F-5641-D890C0499C97}"/>
              </a:ext>
            </a:extLst>
          </p:cNvPr>
          <p:cNvSpPr txBox="1"/>
          <p:nvPr/>
        </p:nvSpPr>
        <p:spPr>
          <a:xfrm>
            <a:off x="21439997" y="6565612"/>
            <a:ext cx="2779928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INVESTMENT</a:t>
            </a:r>
          </a:p>
        </p:txBody>
      </p:sp>
    </p:spTree>
    <p:extLst>
      <p:ext uri="{BB962C8B-B14F-4D97-AF65-F5344CB8AC3E}">
        <p14:creationId xmlns:p14="http://schemas.microsoft.com/office/powerpoint/2010/main" val="51596786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7D830-0200-6495-9A0B-246C2D427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FFF84F1C-1630-23F8-56C5-68E2E077FA49}"/>
              </a:ext>
            </a:extLst>
          </p:cNvPr>
          <p:cNvSpPr/>
          <p:nvPr/>
        </p:nvSpPr>
        <p:spPr>
          <a:xfrm>
            <a:off x="723552" y="636927"/>
            <a:ext cx="9741449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Fund Marketing Outlook 2025 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36D0470B-2E48-3C62-AE4D-93E85D5CE9AB}"/>
              </a:ext>
            </a:extLst>
          </p:cNvPr>
          <p:cNvSpPr/>
          <p:nvPr/>
        </p:nvSpPr>
        <p:spPr>
          <a:xfrm>
            <a:off x="723552" y="1605867"/>
            <a:ext cx="3206006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What Do You Know?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BBBE08-4928-B992-8A48-B14D86088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461" y="1792354"/>
            <a:ext cx="9986548" cy="106367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2293E7-AEC9-18ED-2A98-0E44D16C0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2898" y="4828442"/>
            <a:ext cx="3258767" cy="42035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1247584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E0A82-5893-8715-2289-3161392A5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BD484B72-9890-1381-A732-C07E760FC23B}"/>
              </a:ext>
            </a:extLst>
          </p:cNvPr>
          <p:cNvSpPr/>
          <p:nvPr/>
        </p:nvSpPr>
        <p:spPr>
          <a:xfrm>
            <a:off x="723552" y="636927"/>
            <a:ext cx="9741449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Fund Marketing Outlook 2025 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EC0FCE04-B739-0118-DD32-A6228ED1CD22}"/>
              </a:ext>
            </a:extLst>
          </p:cNvPr>
          <p:cNvSpPr/>
          <p:nvPr/>
        </p:nvSpPr>
        <p:spPr>
          <a:xfrm>
            <a:off x="723552" y="1605867"/>
            <a:ext cx="3206006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What Do You Know?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C4098C-AA91-34DA-6C84-3D14C271C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461" y="1792354"/>
            <a:ext cx="9986548" cy="106367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845DBF-56A2-5C7E-8EAB-77E176E92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9912" y="5340691"/>
            <a:ext cx="4221355" cy="38913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20359812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6F0A6-DD50-B765-A128-CFAF0C95F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161A79C0-CBF7-7ACF-9954-1B712CCB4525}"/>
              </a:ext>
            </a:extLst>
          </p:cNvPr>
          <p:cNvSpPr/>
          <p:nvPr/>
        </p:nvSpPr>
        <p:spPr>
          <a:xfrm>
            <a:off x="723552" y="636927"/>
            <a:ext cx="9741449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Fund Marketing Outlook 2025 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D48842E7-361A-9414-354E-19F462E859CF}"/>
              </a:ext>
            </a:extLst>
          </p:cNvPr>
          <p:cNvSpPr/>
          <p:nvPr/>
        </p:nvSpPr>
        <p:spPr>
          <a:xfrm>
            <a:off x="723552" y="1605867"/>
            <a:ext cx="3206006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What Do You Know?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C03764-B645-56F8-241B-0F373A952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2384" y="2652125"/>
            <a:ext cx="15099232" cy="84117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02388540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C4C689F1-B008-43CA-9F31-A799E74354BB}"/>
              </a:ext>
            </a:extLst>
          </p:cNvPr>
          <p:cNvGrpSpPr/>
          <p:nvPr/>
        </p:nvGrpSpPr>
        <p:grpSpPr>
          <a:xfrm>
            <a:off x="10187666" y="5811261"/>
            <a:ext cx="4136288" cy="5755822"/>
            <a:chOff x="9829438" y="5671231"/>
            <a:chExt cx="4196867" cy="5545360"/>
          </a:xfrm>
        </p:grpSpPr>
        <p:sp>
          <p:nvSpPr>
            <p:cNvPr id="33" name="Freeform 37">
              <a:extLst>
                <a:ext uri="{FF2B5EF4-FFF2-40B4-BE49-F238E27FC236}">
                  <a16:creationId xmlns:a16="http://schemas.microsoft.com/office/drawing/2014/main" id="{6551F412-E43E-4D83-9090-31C4C89EF0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22282" y="5671231"/>
              <a:ext cx="3460286" cy="3453573"/>
            </a:xfrm>
            <a:custGeom>
              <a:avLst/>
              <a:gdLst>
                <a:gd name="T0" fmla="*/ 3028 w 6055"/>
                <a:gd name="T1" fmla="*/ 0 h 6044"/>
                <a:gd name="T2" fmla="*/ 3028 w 6055"/>
                <a:gd name="T3" fmla="*/ 0 h 6044"/>
                <a:gd name="T4" fmla="*/ 0 w 6055"/>
                <a:gd name="T5" fmla="*/ 3021 h 6044"/>
                <a:gd name="T6" fmla="*/ 212 w 6055"/>
                <a:gd name="T7" fmla="*/ 4128 h 6044"/>
                <a:gd name="T8" fmla="*/ 285 w 6055"/>
                <a:gd name="T9" fmla="*/ 4221 h 6044"/>
                <a:gd name="T10" fmla="*/ 425 w 6055"/>
                <a:gd name="T11" fmla="*/ 4418 h 6044"/>
                <a:gd name="T12" fmla="*/ 425 w 6055"/>
                <a:gd name="T13" fmla="*/ 4428 h 6044"/>
                <a:gd name="T14" fmla="*/ 606 w 6055"/>
                <a:gd name="T15" fmla="*/ 4630 h 6044"/>
                <a:gd name="T16" fmla="*/ 560 w 6055"/>
                <a:gd name="T17" fmla="*/ 4765 h 6044"/>
                <a:gd name="T18" fmla="*/ 1838 w 6055"/>
                <a:gd name="T19" fmla="*/ 5799 h 6044"/>
                <a:gd name="T20" fmla="*/ 2096 w 6055"/>
                <a:gd name="T21" fmla="*/ 5541 h 6044"/>
                <a:gd name="T22" fmla="*/ 2960 w 6055"/>
                <a:gd name="T23" fmla="*/ 6043 h 6044"/>
                <a:gd name="T24" fmla="*/ 3012 w 6055"/>
                <a:gd name="T25" fmla="*/ 6043 h 6044"/>
                <a:gd name="T26" fmla="*/ 3876 w 6055"/>
                <a:gd name="T27" fmla="*/ 5541 h 6044"/>
                <a:gd name="T28" fmla="*/ 4160 w 6055"/>
                <a:gd name="T29" fmla="*/ 5826 h 6044"/>
                <a:gd name="T30" fmla="*/ 6054 w 6055"/>
                <a:gd name="T31" fmla="*/ 3021 h 6044"/>
                <a:gd name="T32" fmla="*/ 6054 w 6055"/>
                <a:gd name="T33" fmla="*/ 3021 h 6044"/>
                <a:gd name="T34" fmla="*/ 3028 w 6055"/>
                <a:gd name="T35" fmla="*/ 0 h 6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55" h="6044">
                  <a:moveTo>
                    <a:pt x="3028" y="0"/>
                  </a:moveTo>
                  <a:lnTo>
                    <a:pt x="3028" y="0"/>
                  </a:lnTo>
                  <a:cubicBezTo>
                    <a:pt x="1357" y="0"/>
                    <a:pt x="0" y="1350"/>
                    <a:pt x="0" y="3021"/>
                  </a:cubicBezTo>
                  <a:cubicBezTo>
                    <a:pt x="0" y="3409"/>
                    <a:pt x="79" y="3787"/>
                    <a:pt x="212" y="4128"/>
                  </a:cubicBezTo>
                  <a:cubicBezTo>
                    <a:pt x="239" y="4155"/>
                    <a:pt x="264" y="4190"/>
                    <a:pt x="285" y="4221"/>
                  </a:cubicBezTo>
                  <a:cubicBezTo>
                    <a:pt x="368" y="4253"/>
                    <a:pt x="425" y="4330"/>
                    <a:pt x="425" y="4418"/>
                  </a:cubicBezTo>
                  <a:cubicBezTo>
                    <a:pt x="425" y="4423"/>
                    <a:pt x="425" y="4423"/>
                    <a:pt x="425" y="4428"/>
                  </a:cubicBezTo>
                  <a:cubicBezTo>
                    <a:pt x="528" y="4438"/>
                    <a:pt x="606" y="4527"/>
                    <a:pt x="606" y="4630"/>
                  </a:cubicBezTo>
                  <a:cubicBezTo>
                    <a:pt x="606" y="4682"/>
                    <a:pt x="585" y="4729"/>
                    <a:pt x="560" y="4765"/>
                  </a:cubicBezTo>
                  <a:cubicBezTo>
                    <a:pt x="875" y="5220"/>
                    <a:pt x="1320" y="5577"/>
                    <a:pt x="1838" y="5799"/>
                  </a:cubicBezTo>
                  <a:cubicBezTo>
                    <a:pt x="2096" y="5541"/>
                    <a:pt x="2096" y="5541"/>
                    <a:pt x="2096" y="5541"/>
                  </a:cubicBezTo>
                  <a:cubicBezTo>
                    <a:pt x="2960" y="6043"/>
                    <a:pt x="2960" y="6043"/>
                    <a:pt x="2960" y="6043"/>
                  </a:cubicBezTo>
                  <a:cubicBezTo>
                    <a:pt x="2976" y="6043"/>
                    <a:pt x="2997" y="6043"/>
                    <a:pt x="3012" y="6043"/>
                  </a:cubicBezTo>
                  <a:cubicBezTo>
                    <a:pt x="3876" y="5541"/>
                    <a:pt x="3876" y="5541"/>
                    <a:pt x="3876" y="5541"/>
                  </a:cubicBezTo>
                  <a:cubicBezTo>
                    <a:pt x="4160" y="5826"/>
                    <a:pt x="4160" y="5826"/>
                    <a:pt x="4160" y="5826"/>
                  </a:cubicBezTo>
                  <a:cubicBezTo>
                    <a:pt x="5268" y="5381"/>
                    <a:pt x="6054" y="4288"/>
                    <a:pt x="6054" y="3021"/>
                  </a:cubicBezTo>
                  <a:lnTo>
                    <a:pt x="6054" y="3021"/>
                  </a:lnTo>
                  <a:cubicBezTo>
                    <a:pt x="6054" y="1350"/>
                    <a:pt x="4699" y="0"/>
                    <a:pt x="3028" y="0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34" name="Freeform 38">
              <a:extLst>
                <a:ext uri="{FF2B5EF4-FFF2-40B4-BE49-F238E27FC236}">
                  <a16:creationId xmlns:a16="http://schemas.microsoft.com/office/drawing/2014/main" id="{64F9E9AC-D1AB-487E-96A3-08AECA00AB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43406" y="8028172"/>
              <a:ext cx="225886" cy="366636"/>
            </a:xfrm>
            <a:custGeom>
              <a:avLst/>
              <a:gdLst>
                <a:gd name="T0" fmla="*/ 0 w 395"/>
                <a:gd name="T1" fmla="*/ 0 h 638"/>
                <a:gd name="T2" fmla="*/ 0 w 395"/>
                <a:gd name="T3" fmla="*/ 0 h 638"/>
                <a:gd name="T4" fmla="*/ 348 w 395"/>
                <a:gd name="T5" fmla="*/ 637 h 638"/>
                <a:gd name="T6" fmla="*/ 394 w 395"/>
                <a:gd name="T7" fmla="*/ 502 h 638"/>
                <a:gd name="T8" fmla="*/ 213 w 395"/>
                <a:gd name="T9" fmla="*/ 300 h 638"/>
                <a:gd name="T10" fmla="*/ 213 w 395"/>
                <a:gd name="T11" fmla="*/ 290 h 638"/>
                <a:gd name="T12" fmla="*/ 73 w 395"/>
                <a:gd name="T13" fmla="*/ 93 h 638"/>
                <a:gd name="T14" fmla="*/ 0 w 395"/>
                <a:gd name="T15" fmla="*/ 0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5" h="638">
                  <a:moveTo>
                    <a:pt x="0" y="0"/>
                  </a:moveTo>
                  <a:lnTo>
                    <a:pt x="0" y="0"/>
                  </a:lnTo>
                  <a:cubicBezTo>
                    <a:pt x="89" y="228"/>
                    <a:pt x="208" y="441"/>
                    <a:pt x="348" y="637"/>
                  </a:cubicBezTo>
                  <a:cubicBezTo>
                    <a:pt x="373" y="601"/>
                    <a:pt x="394" y="554"/>
                    <a:pt x="394" y="502"/>
                  </a:cubicBezTo>
                  <a:cubicBezTo>
                    <a:pt x="394" y="399"/>
                    <a:pt x="316" y="310"/>
                    <a:pt x="213" y="300"/>
                  </a:cubicBezTo>
                  <a:cubicBezTo>
                    <a:pt x="213" y="295"/>
                    <a:pt x="213" y="295"/>
                    <a:pt x="213" y="290"/>
                  </a:cubicBezTo>
                  <a:cubicBezTo>
                    <a:pt x="213" y="202"/>
                    <a:pt x="156" y="125"/>
                    <a:pt x="73" y="93"/>
                  </a:cubicBezTo>
                  <a:cubicBezTo>
                    <a:pt x="52" y="62"/>
                    <a:pt x="27" y="27"/>
                    <a:pt x="0" y="0"/>
                  </a:cubicBezTo>
                </a:path>
              </a:pathLst>
            </a:custGeom>
            <a:solidFill>
              <a:srgbClr val="F5F4E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35" name="Freeform 39">
              <a:extLst>
                <a:ext uri="{FF2B5EF4-FFF2-40B4-BE49-F238E27FC236}">
                  <a16:creationId xmlns:a16="http://schemas.microsoft.com/office/drawing/2014/main" id="{F5D29FE4-89DB-45B3-AFA2-88A1708D05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78543" y="8836733"/>
              <a:ext cx="4098657" cy="2366764"/>
            </a:xfrm>
            <a:custGeom>
              <a:avLst/>
              <a:gdLst>
                <a:gd name="T0" fmla="*/ 7135 w 7173"/>
                <a:gd name="T1" fmla="*/ 3482 h 4145"/>
                <a:gd name="T2" fmla="*/ 7135 w 7173"/>
                <a:gd name="T3" fmla="*/ 3482 h 4145"/>
                <a:gd name="T4" fmla="*/ 6338 w 7173"/>
                <a:gd name="T5" fmla="*/ 4144 h 4145"/>
                <a:gd name="T6" fmla="*/ 833 w 7173"/>
                <a:gd name="T7" fmla="*/ 4144 h 4145"/>
                <a:gd name="T8" fmla="*/ 36 w 7173"/>
                <a:gd name="T9" fmla="*/ 3482 h 4145"/>
                <a:gd name="T10" fmla="*/ 275 w 7173"/>
                <a:gd name="T11" fmla="*/ 1334 h 4145"/>
                <a:gd name="T12" fmla="*/ 1097 w 7173"/>
                <a:gd name="T13" fmla="*/ 647 h 4145"/>
                <a:gd name="T14" fmla="*/ 2365 w 7173"/>
                <a:gd name="T15" fmla="*/ 331 h 4145"/>
                <a:gd name="T16" fmla="*/ 2696 w 7173"/>
                <a:gd name="T17" fmla="*/ 0 h 4145"/>
                <a:gd name="T18" fmla="*/ 3586 w 7173"/>
                <a:gd name="T19" fmla="*/ 517 h 4145"/>
                <a:gd name="T20" fmla="*/ 4476 w 7173"/>
                <a:gd name="T21" fmla="*/ 0 h 4145"/>
                <a:gd name="T22" fmla="*/ 4802 w 7173"/>
                <a:gd name="T23" fmla="*/ 331 h 4145"/>
                <a:gd name="T24" fmla="*/ 6075 w 7173"/>
                <a:gd name="T25" fmla="*/ 647 h 4145"/>
                <a:gd name="T26" fmla="*/ 6898 w 7173"/>
                <a:gd name="T27" fmla="*/ 1334 h 4145"/>
                <a:gd name="T28" fmla="*/ 7135 w 7173"/>
                <a:gd name="T29" fmla="*/ 3482 h 4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73" h="4145">
                  <a:moveTo>
                    <a:pt x="7135" y="3482"/>
                  </a:moveTo>
                  <a:lnTo>
                    <a:pt x="7135" y="3482"/>
                  </a:lnTo>
                  <a:cubicBezTo>
                    <a:pt x="7172" y="3844"/>
                    <a:pt x="6815" y="4144"/>
                    <a:pt x="6338" y="4144"/>
                  </a:cubicBezTo>
                  <a:cubicBezTo>
                    <a:pt x="833" y="4144"/>
                    <a:pt x="833" y="4144"/>
                    <a:pt x="833" y="4144"/>
                  </a:cubicBezTo>
                  <a:cubicBezTo>
                    <a:pt x="358" y="4144"/>
                    <a:pt x="0" y="3844"/>
                    <a:pt x="36" y="3482"/>
                  </a:cubicBezTo>
                  <a:cubicBezTo>
                    <a:pt x="275" y="1334"/>
                    <a:pt x="275" y="1334"/>
                    <a:pt x="275" y="1334"/>
                  </a:cubicBezTo>
                  <a:cubicBezTo>
                    <a:pt x="306" y="1024"/>
                    <a:pt x="683" y="739"/>
                    <a:pt x="1097" y="647"/>
                  </a:cubicBezTo>
                  <a:cubicBezTo>
                    <a:pt x="1330" y="589"/>
                    <a:pt x="1992" y="419"/>
                    <a:pt x="2365" y="331"/>
                  </a:cubicBezTo>
                  <a:cubicBezTo>
                    <a:pt x="2696" y="0"/>
                    <a:pt x="2696" y="0"/>
                    <a:pt x="2696" y="0"/>
                  </a:cubicBezTo>
                  <a:cubicBezTo>
                    <a:pt x="3586" y="517"/>
                    <a:pt x="3586" y="517"/>
                    <a:pt x="3586" y="517"/>
                  </a:cubicBezTo>
                  <a:cubicBezTo>
                    <a:pt x="4476" y="0"/>
                    <a:pt x="4476" y="0"/>
                    <a:pt x="4476" y="0"/>
                  </a:cubicBezTo>
                  <a:cubicBezTo>
                    <a:pt x="4802" y="331"/>
                    <a:pt x="4802" y="331"/>
                    <a:pt x="4802" y="331"/>
                  </a:cubicBezTo>
                  <a:cubicBezTo>
                    <a:pt x="4802" y="331"/>
                    <a:pt x="5842" y="589"/>
                    <a:pt x="6075" y="647"/>
                  </a:cubicBezTo>
                  <a:cubicBezTo>
                    <a:pt x="6489" y="739"/>
                    <a:pt x="6867" y="1024"/>
                    <a:pt x="6898" y="1334"/>
                  </a:cubicBezTo>
                  <a:cubicBezTo>
                    <a:pt x="7135" y="3482"/>
                    <a:pt x="7135" y="3482"/>
                    <a:pt x="7135" y="3482"/>
                  </a:cubicBezTo>
                </a:path>
              </a:pathLst>
            </a:custGeom>
            <a:solidFill>
              <a:srgbClr val="FDFE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36" name="Freeform 40">
              <a:extLst>
                <a:ext uri="{FF2B5EF4-FFF2-40B4-BE49-F238E27FC236}">
                  <a16:creationId xmlns:a16="http://schemas.microsoft.com/office/drawing/2014/main" id="{D8E8FB3C-933A-470C-B9DE-F7EB96E45F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27873" y="8836733"/>
              <a:ext cx="2049329" cy="2366764"/>
            </a:xfrm>
            <a:custGeom>
              <a:avLst/>
              <a:gdLst>
                <a:gd name="T0" fmla="*/ 3549 w 3587"/>
                <a:gd name="T1" fmla="*/ 3482 h 4145"/>
                <a:gd name="T2" fmla="*/ 3549 w 3587"/>
                <a:gd name="T3" fmla="*/ 3482 h 4145"/>
                <a:gd name="T4" fmla="*/ 3312 w 3587"/>
                <a:gd name="T5" fmla="*/ 1334 h 4145"/>
                <a:gd name="T6" fmla="*/ 2489 w 3587"/>
                <a:gd name="T7" fmla="*/ 647 h 4145"/>
                <a:gd name="T8" fmla="*/ 1216 w 3587"/>
                <a:gd name="T9" fmla="*/ 331 h 4145"/>
                <a:gd name="T10" fmla="*/ 890 w 3587"/>
                <a:gd name="T11" fmla="*/ 0 h 4145"/>
                <a:gd name="T12" fmla="*/ 0 w 3587"/>
                <a:gd name="T13" fmla="*/ 517 h 4145"/>
                <a:gd name="T14" fmla="*/ 5 w 3587"/>
                <a:gd name="T15" fmla="*/ 4144 h 4145"/>
                <a:gd name="T16" fmla="*/ 2752 w 3587"/>
                <a:gd name="T17" fmla="*/ 4144 h 4145"/>
                <a:gd name="T18" fmla="*/ 3549 w 3587"/>
                <a:gd name="T19" fmla="*/ 3482 h 4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87" h="4145">
                  <a:moveTo>
                    <a:pt x="3549" y="3482"/>
                  </a:moveTo>
                  <a:lnTo>
                    <a:pt x="3549" y="3482"/>
                  </a:lnTo>
                  <a:cubicBezTo>
                    <a:pt x="3312" y="1334"/>
                    <a:pt x="3312" y="1334"/>
                    <a:pt x="3312" y="1334"/>
                  </a:cubicBezTo>
                  <a:cubicBezTo>
                    <a:pt x="3281" y="1024"/>
                    <a:pt x="2903" y="739"/>
                    <a:pt x="2489" y="647"/>
                  </a:cubicBezTo>
                  <a:cubicBezTo>
                    <a:pt x="2209" y="579"/>
                    <a:pt x="1216" y="331"/>
                    <a:pt x="1216" y="331"/>
                  </a:cubicBezTo>
                  <a:cubicBezTo>
                    <a:pt x="890" y="0"/>
                    <a:pt x="890" y="0"/>
                    <a:pt x="890" y="0"/>
                  </a:cubicBezTo>
                  <a:cubicBezTo>
                    <a:pt x="0" y="517"/>
                    <a:pt x="0" y="517"/>
                    <a:pt x="0" y="517"/>
                  </a:cubicBezTo>
                  <a:cubicBezTo>
                    <a:pt x="5" y="4144"/>
                    <a:pt x="5" y="4144"/>
                    <a:pt x="5" y="4144"/>
                  </a:cubicBezTo>
                  <a:cubicBezTo>
                    <a:pt x="2752" y="4144"/>
                    <a:pt x="2752" y="4144"/>
                    <a:pt x="2752" y="4144"/>
                  </a:cubicBezTo>
                  <a:cubicBezTo>
                    <a:pt x="3229" y="4144"/>
                    <a:pt x="3586" y="3844"/>
                    <a:pt x="3549" y="3482"/>
                  </a:cubicBezTo>
                </a:path>
              </a:pathLst>
            </a:custGeom>
            <a:solidFill>
              <a:srgbClr val="E2E1E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37" name="Freeform 41">
              <a:extLst>
                <a:ext uri="{FF2B5EF4-FFF2-40B4-BE49-F238E27FC236}">
                  <a16:creationId xmlns:a16="http://schemas.microsoft.com/office/drawing/2014/main" id="{F63B23E6-CB67-43F2-9532-72BFAF341B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30578" y="9023326"/>
              <a:ext cx="697295" cy="556500"/>
            </a:xfrm>
            <a:custGeom>
              <a:avLst/>
              <a:gdLst>
                <a:gd name="T0" fmla="*/ 0 w 1222"/>
                <a:gd name="T1" fmla="*/ 0 h 969"/>
                <a:gd name="T2" fmla="*/ 833 w 1222"/>
                <a:gd name="T3" fmla="*/ 968 h 969"/>
                <a:gd name="T4" fmla="*/ 838 w 1222"/>
                <a:gd name="T5" fmla="*/ 968 h 969"/>
                <a:gd name="T6" fmla="*/ 1221 w 1222"/>
                <a:gd name="T7" fmla="*/ 585 h 969"/>
                <a:gd name="T8" fmla="*/ 1221 w 1222"/>
                <a:gd name="T9" fmla="*/ 579 h 969"/>
                <a:gd name="T10" fmla="*/ 1221 w 1222"/>
                <a:gd name="T11" fmla="*/ 585 h 969"/>
                <a:gd name="T12" fmla="*/ 1221 w 1222"/>
                <a:gd name="T13" fmla="*/ 585 h 969"/>
                <a:gd name="T14" fmla="*/ 1221 w 1222"/>
                <a:gd name="T15" fmla="*/ 186 h 969"/>
                <a:gd name="T16" fmla="*/ 1221 w 1222"/>
                <a:gd name="T17" fmla="*/ 186 h 969"/>
                <a:gd name="T18" fmla="*/ 0 w 1222"/>
                <a:gd name="T19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2" h="969">
                  <a:moveTo>
                    <a:pt x="0" y="0"/>
                  </a:moveTo>
                  <a:lnTo>
                    <a:pt x="833" y="968"/>
                  </a:lnTo>
                  <a:lnTo>
                    <a:pt x="838" y="968"/>
                  </a:lnTo>
                  <a:lnTo>
                    <a:pt x="1221" y="585"/>
                  </a:lnTo>
                  <a:lnTo>
                    <a:pt x="1221" y="579"/>
                  </a:lnTo>
                  <a:lnTo>
                    <a:pt x="1221" y="585"/>
                  </a:lnTo>
                  <a:lnTo>
                    <a:pt x="1221" y="585"/>
                  </a:lnTo>
                  <a:lnTo>
                    <a:pt x="1221" y="186"/>
                  </a:lnTo>
                  <a:lnTo>
                    <a:pt x="1221" y="186"/>
                  </a:lnTo>
                  <a:lnTo>
                    <a:pt x="0" y="0"/>
                  </a:lnTo>
                </a:path>
              </a:pathLst>
            </a:custGeom>
            <a:solidFill>
              <a:srgbClr val="D1CFC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38" name="Freeform 42">
              <a:extLst>
                <a:ext uri="{FF2B5EF4-FFF2-40B4-BE49-F238E27FC236}">
                  <a16:creationId xmlns:a16="http://schemas.microsoft.com/office/drawing/2014/main" id="{D01C03DD-0CE6-4327-94D5-2000948C67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30578" y="9023326"/>
              <a:ext cx="697295" cy="556500"/>
            </a:xfrm>
            <a:custGeom>
              <a:avLst/>
              <a:gdLst>
                <a:gd name="T0" fmla="*/ 0 w 1222"/>
                <a:gd name="T1" fmla="*/ 0 h 969"/>
                <a:gd name="T2" fmla="*/ 833 w 1222"/>
                <a:gd name="T3" fmla="*/ 968 h 969"/>
                <a:gd name="T4" fmla="*/ 838 w 1222"/>
                <a:gd name="T5" fmla="*/ 968 h 969"/>
                <a:gd name="T6" fmla="*/ 1221 w 1222"/>
                <a:gd name="T7" fmla="*/ 585 h 969"/>
                <a:gd name="T8" fmla="*/ 1221 w 1222"/>
                <a:gd name="T9" fmla="*/ 579 h 969"/>
                <a:gd name="T10" fmla="*/ 1221 w 1222"/>
                <a:gd name="T11" fmla="*/ 585 h 969"/>
                <a:gd name="T12" fmla="*/ 1221 w 1222"/>
                <a:gd name="T13" fmla="*/ 585 h 969"/>
                <a:gd name="T14" fmla="*/ 1221 w 1222"/>
                <a:gd name="T15" fmla="*/ 186 h 969"/>
                <a:gd name="T16" fmla="*/ 1221 w 1222"/>
                <a:gd name="T17" fmla="*/ 186 h 969"/>
                <a:gd name="T18" fmla="*/ 0 w 1222"/>
                <a:gd name="T19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2" h="969">
                  <a:moveTo>
                    <a:pt x="0" y="0"/>
                  </a:moveTo>
                  <a:lnTo>
                    <a:pt x="833" y="968"/>
                  </a:lnTo>
                  <a:lnTo>
                    <a:pt x="838" y="968"/>
                  </a:lnTo>
                  <a:lnTo>
                    <a:pt x="1221" y="585"/>
                  </a:lnTo>
                  <a:lnTo>
                    <a:pt x="1221" y="579"/>
                  </a:lnTo>
                  <a:lnTo>
                    <a:pt x="1221" y="585"/>
                  </a:lnTo>
                  <a:lnTo>
                    <a:pt x="1221" y="585"/>
                  </a:lnTo>
                  <a:lnTo>
                    <a:pt x="1221" y="186"/>
                  </a:lnTo>
                  <a:lnTo>
                    <a:pt x="1221" y="186"/>
                  </a:lnTo>
                  <a:lnTo>
                    <a:pt x="0" y="0"/>
                  </a:lnTo>
                </a:path>
              </a:pathLst>
            </a:custGeom>
            <a:solidFill>
              <a:srgbClr val="D1CFC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39" name="Freeform 43">
              <a:extLst>
                <a:ext uri="{FF2B5EF4-FFF2-40B4-BE49-F238E27FC236}">
                  <a16:creationId xmlns:a16="http://schemas.microsoft.com/office/drawing/2014/main" id="{6C448431-B785-4FE3-8155-D8B24DAB15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25169" y="9023326"/>
              <a:ext cx="3273" cy="327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D1CFC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40" name="Freeform 44">
              <a:extLst>
                <a:ext uri="{FF2B5EF4-FFF2-40B4-BE49-F238E27FC236}">
                  <a16:creationId xmlns:a16="http://schemas.microsoft.com/office/drawing/2014/main" id="{65FDF88D-876C-40EA-AE3C-6C723419BC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25169" y="9023326"/>
              <a:ext cx="3273" cy="327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D1CFC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41" name="Freeform 45">
              <a:extLst>
                <a:ext uri="{FF2B5EF4-FFF2-40B4-BE49-F238E27FC236}">
                  <a16:creationId xmlns:a16="http://schemas.microsoft.com/office/drawing/2014/main" id="{AEFA8533-50F7-4AAF-8626-3A6275943C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27873" y="9023326"/>
              <a:ext cx="697296" cy="556500"/>
            </a:xfrm>
            <a:custGeom>
              <a:avLst/>
              <a:gdLst>
                <a:gd name="T0" fmla="*/ 1222 w 1223"/>
                <a:gd name="T1" fmla="*/ 0 h 969"/>
                <a:gd name="T2" fmla="*/ 1222 w 1223"/>
                <a:gd name="T3" fmla="*/ 0 h 969"/>
                <a:gd name="T4" fmla="*/ 0 w 1223"/>
                <a:gd name="T5" fmla="*/ 186 h 969"/>
                <a:gd name="T6" fmla="*/ 0 w 1223"/>
                <a:gd name="T7" fmla="*/ 585 h 969"/>
                <a:gd name="T8" fmla="*/ 383 w 1223"/>
                <a:gd name="T9" fmla="*/ 968 h 969"/>
                <a:gd name="T10" fmla="*/ 388 w 1223"/>
                <a:gd name="T11" fmla="*/ 968 h 969"/>
                <a:gd name="T12" fmla="*/ 1222 w 1223"/>
                <a:gd name="T13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23" h="969">
                  <a:moveTo>
                    <a:pt x="1222" y="0"/>
                  </a:moveTo>
                  <a:lnTo>
                    <a:pt x="1222" y="0"/>
                  </a:lnTo>
                  <a:cubicBezTo>
                    <a:pt x="0" y="186"/>
                    <a:pt x="0" y="186"/>
                    <a:pt x="0" y="186"/>
                  </a:cubicBezTo>
                  <a:cubicBezTo>
                    <a:pt x="0" y="585"/>
                    <a:pt x="0" y="585"/>
                    <a:pt x="0" y="585"/>
                  </a:cubicBezTo>
                  <a:cubicBezTo>
                    <a:pt x="383" y="968"/>
                    <a:pt x="383" y="968"/>
                    <a:pt x="383" y="968"/>
                  </a:cubicBezTo>
                  <a:cubicBezTo>
                    <a:pt x="388" y="968"/>
                    <a:pt x="388" y="968"/>
                    <a:pt x="388" y="968"/>
                  </a:cubicBezTo>
                  <a:cubicBezTo>
                    <a:pt x="1222" y="0"/>
                    <a:pt x="1222" y="0"/>
                    <a:pt x="1222" y="0"/>
                  </a:cubicBezTo>
                </a:path>
              </a:pathLst>
            </a:custGeom>
            <a:solidFill>
              <a:srgbClr val="C0BEB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42" name="Freeform 46">
              <a:extLst>
                <a:ext uri="{FF2B5EF4-FFF2-40B4-BE49-F238E27FC236}">
                  <a16:creationId xmlns:a16="http://schemas.microsoft.com/office/drawing/2014/main" id="{270E301D-7CB1-4B7A-9E7A-3B32986CC1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30578" y="8836733"/>
              <a:ext cx="697295" cy="625245"/>
            </a:xfrm>
            <a:custGeom>
              <a:avLst/>
              <a:gdLst>
                <a:gd name="T0" fmla="*/ 864 w 1222"/>
                <a:gd name="T1" fmla="*/ 1091 h 1092"/>
                <a:gd name="T2" fmla="*/ 0 w 1222"/>
                <a:gd name="T3" fmla="*/ 331 h 1092"/>
                <a:gd name="T4" fmla="*/ 331 w 1222"/>
                <a:gd name="T5" fmla="*/ 0 h 1092"/>
                <a:gd name="T6" fmla="*/ 1221 w 1222"/>
                <a:gd name="T7" fmla="*/ 517 h 1092"/>
                <a:gd name="T8" fmla="*/ 864 w 1222"/>
                <a:gd name="T9" fmla="*/ 1091 h 10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2" h="1092">
                  <a:moveTo>
                    <a:pt x="864" y="1091"/>
                  </a:moveTo>
                  <a:lnTo>
                    <a:pt x="0" y="331"/>
                  </a:lnTo>
                  <a:lnTo>
                    <a:pt x="331" y="0"/>
                  </a:lnTo>
                  <a:lnTo>
                    <a:pt x="1221" y="517"/>
                  </a:lnTo>
                  <a:lnTo>
                    <a:pt x="864" y="109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43" name="Freeform 47">
              <a:extLst>
                <a:ext uri="{FF2B5EF4-FFF2-40B4-BE49-F238E27FC236}">
                  <a16:creationId xmlns:a16="http://schemas.microsoft.com/office/drawing/2014/main" id="{F0E1FF46-B85F-4B8E-A0B4-FED7B5A7CB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27873" y="8836733"/>
              <a:ext cx="694023" cy="625245"/>
            </a:xfrm>
            <a:custGeom>
              <a:avLst/>
              <a:gdLst>
                <a:gd name="T0" fmla="*/ 352 w 1217"/>
                <a:gd name="T1" fmla="*/ 1091 h 1092"/>
                <a:gd name="T2" fmla="*/ 1216 w 1217"/>
                <a:gd name="T3" fmla="*/ 331 h 1092"/>
                <a:gd name="T4" fmla="*/ 890 w 1217"/>
                <a:gd name="T5" fmla="*/ 0 h 1092"/>
                <a:gd name="T6" fmla="*/ 0 w 1217"/>
                <a:gd name="T7" fmla="*/ 517 h 1092"/>
                <a:gd name="T8" fmla="*/ 352 w 1217"/>
                <a:gd name="T9" fmla="*/ 1091 h 10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7" h="1092">
                  <a:moveTo>
                    <a:pt x="352" y="1091"/>
                  </a:moveTo>
                  <a:lnTo>
                    <a:pt x="1216" y="331"/>
                  </a:lnTo>
                  <a:lnTo>
                    <a:pt x="890" y="0"/>
                  </a:lnTo>
                  <a:lnTo>
                    <a:pt x="0" y="517"/>
                  </a:lnTo>
                  <a:lnTo>
                    <a:pt x="352" y="1091"/>
                  </a:lnTo>
                </a:path>
              </a:pathLst>
            </a:custGeom>
            <a:solidFill>
              <a:srgbClr val="FDFE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44" name="Freeform 48">
              <a:extLst>
                <a:ext uri="{FF2B5EF4-FFF2-40B4-BE49-F238E27FC236}">
                  <a16:creationId xmlns:a16="http://schemas.microsoft.com/office/drawing/2014/main" id="{F807D3F0-B53A-43E8-822E-A53EE31837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34725" y="9288481"/>
              <a:ext cx="386295" cy="314258"/>
            </a:xfrm>
            <a:custGeom>
              <a:avLst/>
              <a:gdLst>
                <a:gd name="T0" fmla="*/ 166 w 673"/>
                <a:gd name="T1" fmla="*/ 549 h 550"/>
                <a:gd name="T2" fmla="*/ 0 w 673"/>
                <a:gd name="T3" fmla="*/ 275 h 550"/>
                <a:gd name="T4" fmla="*/ 166 w 673"/>
                <a:gd name="T5" fmla="*/ 0 h 550"/>
                <a:gd name="T6" fmla="*/ 501 w 673"/>
                <a:gd name="T7" fmla="*/ 0 h 550"/>
                <a:gd name="T8" fmla="*/ 672 w 673"/>
                <a:gd name="T9" fmla="*/ 275 h 550"/>
                <a:gd name="T10" fmla="*/ 501 w 673"/>
                <a:gd name="T11" fmla="*/ 549 h 550"/>
                <a:gd name="T12" fmla="*/ 166 w 673"/>
                <a:gd name="T13" fmla="*/ 549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3" h="550">
                  <a:moveTo>
                    <a:pt x="166" y="549"/>
                  </a:moveTo>
                  <a:lnTo>
                    <a:pt x="0" y="275"/>
                  </a:lnTo>
                  <a:lnTo>
                    <a:pt x="166" y="0"/>
                  </a:lnTo>
                  <a:lnTo>
                    <a:pt x="501" y="0"/>
                  </a:lnTo>
                  <a:lnTo>
                    <a:pt x="672" y="275"/>
                  </a:lnTo>
                  <a:lnTo>
                    <a:pt x="501" y="549"/>
                  </a:lnTo>
                  <a:lnTo>
                    <a:pt x="166" y="549"/>
                  </a:lnTo>
                </a:path>
              </a:pathLst>
            </a:custGeom>
            <a:solidFill>
              <a:srgbClr val="13131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45" name="Freeform 49">
              <a:extLst>
                <a:ext uri="{FF2B5EF4-FFF2-40B4-BE49-F238E27FC236}">
                  <a16:creationId xmlns:a16="http://schemas.microsoft.com/office/drawing/2014/main" id="{196D349E-5207-46E4-BCC6-CA7DD92C02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31146" y="9288481"/>
              <a:ext cx="186600" cy="314258"/>
            </a:xfrm>
            <a:custGeom>
              <a:avLst/>
              <a:gdLst>
                <a:gd name="T0" fmla="*/ 160 w 327"/>
                <a:gd name="T1" fmla="*/ 0 h 550"/>
                <a:gd name="T2" fmla="*/ 0 w 327"/>
                <a:gd name="T3" fmla="*/ 0 h 550"/>
                <a:gd name="T4" fmla="*/ 0 w 327"/>
                <a:gd name="T5" fmla="*/ 549 h 550"/>
                <a:gd name="T6" fmla="*/ 160 w 327"/>
                <a:gd name="T7" fmla="*/ 549 h 550"/>
                <a:gd name="T8" fmla="*/ 326 w 327"/>
                <a:gd name="T9" fmla="*/ 275 h 550"/>
                <a:gd name="T10" fmla="*/ 160 w 327"/>
                <a:gd name="T11" fmla="*/ 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7" h="550">
                  <a:moveTo>
                    <a:pt x="160" y="0"/>
                  </a:moveTo>
                  <a:lnTo>
                    <a:pt x="0" y="0"/>
                  </a:lnTo>
                  <a:lnTo>
                    <a:pt x="0" y="549"/>
                  </a:lnTo>
                  <a:lnTo>
                    <a:pt x="160" y="549"/>
                  </a:lnTo>
                  <a:lnTo>
                    <a:pt x="326" y="275"/>
                  </a:lnTo>
                  <a:lnTo>
                    <a:pt x="160" y="0"/>
                  </a:lnTo>
                </a:path>
              </a:pathLst>
            </a:custGeom>
            <a:solidFill>
              <a:srgbClr val="01010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46" name="Freeform 50">
              <a:extLst>
                <a:ext uri="{FF2B5EF4-FFF2-40B4-BE49-F238E27FC236}">
                  <a16:creationId xmlns:a16="http://schemas.microsoft.com/office/drawing/2014/main" id="{B61F8D95-345C-4F2A-B6E4-8FDF9954A8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44546" y="9602740"/>
              <a:ext cx="363380" cy="1604031"/>
            </a:xfrm>
            <a:custGeom>
              <a:avLst/>
              <a:gdLst>
                <a:gd name="T0" fmla="*/ 636 w 637"/>
                <a:gd name="T1" fmla="*/ 2810 h 2811"/>
                <a:gd name="T2" fmla="*/ 485 w 637"/>
                <a:gd name="T3" fmla="*/ 0 h 2811"/>
                <a:gd name="T4" fmla="*/ 150 w 637"/>
                <a:gd name="T5" fmla="*/ 0 h 2811"/>
                <a:gd name="T6" fmla="*/ 0 w 637"/>
                <a:gd name="T7" fmla="*/ 2810 h 2811"/>
                <a:gd name="T8" fmla="*/ 636 w 637"/>
                <a:gd name="T9" fmla="*/ 2810 h 2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7" h="2811">
                  <a:moveTo>
                    <a:pt x="636" y="2810"/>
                  </a:moveTo>
                  <a:lnTo>
                    <a:pt x="485" y="0"/>
                  </a:lnTo>
                  <a:lnTo>
                    <a:pt x="150" y="0"/>
                  </a:lnTo>
                  <a:lnTo>
                    <a:pt x="0" y="2810"/>
                  </a:lnTo>
                  <a:lnTo>
                    <a:pt x="636" y="2810"/>
                  </a:lnTo>
                </a:path>
              </a:pathLst>
            </a:custGeom>
            <a:solidFill>
              <a:srgbClr val="23232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47" name="Freeform 51">
              <a:extLst>
                <a:ext uri="{FF2B5EF4-FFF2-40B4-BE49-F238E27FC236}">
                  <a16:creationId xmlns:a16="http://schemas.microsoft.com/office/drawing/2014/main" id="{F681BF11-BBCD-4D29-9A48-50B2AF568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31146" y="9602740"/>
              <a:ext cx="176780" cy="1604031"/>
            </a:xfrm>
            <a:custGeom>
              <a:avLst/>
              <a:gdLst>
                <a:gd name="T0" fmla="*/ 0 w 312"/>
                <a:gd name="T1" fmla="*/ 2810 h 2811"/>
                <a:gd name="T2" fmla="*/ 311 w 312"/>
                <a:gd name="T3" fmla="*/ 2810 h 2811"/>
                <a:gd name="T4" fmla="*/ 160 w 312"/>
                <a:gd name="T5" fmla="*/ 0 h 2811"/>
                <a:gd name="T6" fmla="*/ 0 w 312"/>
                <a:gd name="T7" fmla="*/ 0 h 2811"/>
                <a:gd name="T8" fmla="*/ 0 w 312"/>
                <a:gd name="T9" fmla="*/ 2810 h 2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2" h="2811">
                  <a:moveTo>
                    <a:pt x="0" y="2810"/>
                  </a:moveTo>
                  <a:lnTo>
                    <a:pt x="311" y="2810"/>
                  </a:lnTo>
                  <a:lnTo>
                    <a:pt x="160" y="0"/>
                  </a:lnTo>
                  <a:lnTo>
                    <a:pt x="0" y="0"/>
                  </a:lnTo>
                  <a:lnTo>
                    <a:pt x="0" y="2810"/>
                  </a:lnTo>
                </a:path>
              </a:pathLst>
            </a:custGeom>
            <a:solidFill>
              <a:srgbClr val="13131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48" name="Freeform 52">
              <a:extLst>
                <a:ext uri="{FF2B5EF4-FFF2-40B4-BE49-F238E27FC236}">
                  <a16:creationId xmlns:a16="http://schemas.microsoft.com/office/drawing/2014/main" id="{CE29B1D6-FD03-4799-8FB0-C6C6CDF483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9438" y="9013505"/>
              <a:ext cx="2098432" cy="2203086"/>
            </a:xfrm>
            <a:custGeom>
              <a:avLst/>
              <a:gdLst>
                <a:gd name="T0" fmla="*/ 3673 w 3674"/>
                <a:gd name="T1" fmla="*/ 3855 h 3856"/>
                <a:gd name="T2" fmla="*/ 3673 w 3674"/>
                <a:gd name="T3" fmla="*/ 3855 h 3856"/>
                <a:gd name="T4" fmla="*/ 3673 w 3674"/>
                <a:gd name="T5" fmla="*/ 3855 h 3856"/>
                <a:gd name="T6" fmla="*/ 3673 w 3674"/>
                <a:gd name="T7" fmla="*/ 3757 h 3856"/>
                <a:gd name="T8" fmla="*/ 3673 w 3674"/>
                <a:gd name="T9" fmla="*/ 3767 h 3856"/>
                <a:gd name="T10" fmla="*/ 2473 w 3674"/>
                <a:gd name="T11" fmla="*/ 11 h 3856"/>
                <a:gd name="T12" fmla="*/ 2452 w 3674"/>
                <a:gd name="T13" fmla="*/ 0 h 3856"/>
                <a:gd name="T14" fmla="*/ 2447 w 3674"/>
                <a:gd name="T15" fmla="*/ 0 h 3856"/>
                <a:gd name="T16" fmla="*/ 1831 w 3674"/>
                <a:gd name="T17" fmla="*/ 156 h 3856"/>
                <a:gd name="T18" fmla="*/ 1180 w 3674"/>
                <a:gd name="T19" fmla="*/ 316 h 3856"/>
                <a:gd name="T20" fmla="*/ 341 w 3674"/>
                <a:gd name="T21" fmla="*/ 1020 h 3856"/>
                <a:gd name="T22" fmla="*/ 0 w 3674"/>
                <a:gd name="T23" fmla="*/ 3855 h 3856"/>
                <a:gd name="T24" fmla="*/ 3673 w 3674"/>
                <a:gd name="T25" fmla="*/ 3855 h 3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74" h="3856">
                  <a:moveTo>
                    <a:pt x="3673" y="3855"/>
                  </a:moveTo>
                  <a:lnTo>
                    <a:pt x="3673" y="3855"/>
                  </a:lnTo>
                  <a:lnTo>
                    <a:pt x="3673" y="3855"/>
                  </a:lnTo>
                  <a:cubicBezTo>
                    <a:pt x="3673" y="3757"/>
                    <a:pt x="3673" y="3757"/>
                    <a:pt x="3673" y="3757"/>
                  </a:cubicBezTo>
                  <a:cubicBezTo>
                    <a:pt x="3673" y="3767"/>
                    <a:pt x="3673" y="3767"/>
                    <a:pt x="3673" y="3767"/>
                  </a:cubicBezTo>
                  <a:cubicBezTo>
                    <a:pt x="2473" y="11"/>
                    <a:pt x="2473" y="11"/>
                    <a:pt x="2473" y="11"/>
                  </a:cubicBezTo>
                  <a:cubicBezTo>
                    <a:pt x="2468" y="6"/>
                    <a:pt x="2462" y="0"/>
                    <a:pt x="2452" y="0"/>
                  </a:cubicBezTo>
                  <a:cubicBezTo>
                    <a:pt x="2452" y="0"/>
                    <a:pt x="2452" y="0"/>
                    <a:pt x="2447" y="0"/>
                  </a:cubicBezTo>
                  <a:cubicBezTo>
                    <a:pt x="2281" y="42"/>
                    <a:pt x="2054" y="98"/>
                    <a:pt x="1831" y="156"/>
                  </a:cubicBezTo>
                  <a:cubicBezTo>
                    <a:pt x="1562" y="223"/>
                    <a:pt x="1309" y="285"/>
                    <a:pt x="1180" y="316"/>
                  </a:cubicBezTo>
                  <a:cubicBezTo>
                    <a:pt x="729" y="419"/>
                    <a:pt x="372" y="725"/>
                    <a:pt x="341" y="1020"/>
                  </a:cubicBezTo>
                  <a:cubicBezTo>
                    <a:pt x="0" y="3855"/>
                    <a:pt x="0" y="3855"/>
                    <a:pt x="0" y="3855"/>
                  </a:cubicBezTo>
                  <a:lnTo>
                    <a:pt x="3673" y="3855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49" name="Freeform 53">
              <a:extLst>
                <a:ext uri="{FF2B5EF4-FFF2-40B4-BE49-F238E27FC236}">
                  <a16:creationId xmlns:a16="http://schemas.microsoft.com/office/drawing/2014/main" id="{9D464524-A0E2-42B8-90A0-C1C0A601E3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31146" y="9013505"/>
              <a:ext cx="2095159" cy="2203086"/>
            </a:xfrm>
            <a:custGeom>
              <a:avLst/>
              <a:gdLst>
                <a:gd name="T0" fmla="*/ 3663 w 3664"/>
                <a:gd name="T1" fmla="*/ 3855 h 3856"/>
                <a:gd name="T2" fmla="*/ 3663 w 3664"/>
                <a:gd name="T3" fmla="*/ 3855 h 3856"/>
                <a:gd name="T4" fmla="*/ 3321 w 3664"/>
                <a:gd name="T5" fmla="*/ 1024 h 3856"/>
                <a:gd name="T6" fmla="*/ 2483 w 3664"/>
                <a:gd name="T7" fmla="*/ 316 h 3856"/>
                <a:gd name="T8" fmla="*/ 1211 w 3664"/>
                <a:gd name="T9" fmla="*/ 0 h 3856"/>
                <a:gd name="T10" fmla="*/ 1205 w 3664"/>
                <a:gd name="T11" fmla="*/ 0 h 3856"/>
                <a:gd name="T12" fmla="*/ 1190 w 3664"/>
                <a:gd name="T13" fmla="*/ 11 h 3856"/>
                <a:gd name="T14" fmla="*/ 0 w 3664"/>
                <a:gd name="T15" fmla="*/ 3736 h 3856"/>
                <a:gd name="T16" fmla="*/ 0 w 3664"/>
                <a:gd name="T17" fmla="*/ 3855 h 3856"/>
                <a:gd name="T18" fmla="*/ 0 w 3664"/>
                <a:gd name="T19" fmla="*/ 3855 h 3856"/>
                <a:gd name="T20" fmla="*/ 3663 w 3664"/>
                <a:gd name="T21" fmla="*/ 3855 h 3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64" h="3856">
                  <a:moveTo>
                    <a:pt x="3663" y="3855"/>
                  </a:moveTo>
                  <a:lnTo>
                    <a:pt x="3663" y="3855"/>
                  </a:lnTo>
                  <a:cubicBezTo>
                    <a:pt x="3321" y="1024"/>
                    <a:pt x="3321" y="1024"/>
                    <a:pt x="3321" y="1024"/>
                  </a:cubicBezTo>
                  <a:cubicBezTo>
                    <a:pt x="3290" y="725"/>
                    <a:pt x="2933" y="419"/>
                    <a:pt x="2483" y="316"/>
                  </a:cubicBezTo>
                  <a:cubicBezTo>
                    <a:pt x="2250" y="259"/>
                    <a:pt x="1221" y="0"/>
                    <a:pt x="1211" y="0"/>
                  </a:cubicBezTo>
                  <a:cubicBezTo>
                    <a:pt x="1211" y="0"/>
                    <a:pt x="1211" y="0"/>
                    <a:pt x="1205" y="0"/>
                  </a:cubicBezTo>
                  <a:cubicBezTo>
                    <a:pt x="1200" y="0"/>
                    <a:pt x="1190" y="6"/>
                    <a:pt x="1190" y="11"/>
                  </a:cubicBezTo>
                  <a:cubicBezTo>
                    <a:pt x="0" y="3736"/>
                    <a:pt x="0" y="3736"/>
                    <a:pt x="0" y="3736"/>
                  </a:cubicBezTo>
                  <a:cubicBezTo>
                    <a:pt x="0" y="3855"/>
                    <a:pt x="0" y="3855"/>
                    <a:pt x="0" y="3855"/>
                  </a:cubicBezTo>
                  <a:lnTo>
                    <a:pt x="0" y="3855"/>
                  </a:lnTo>
                  <a:lnTo>
                    <a:pt x="3663" y="3855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856AA46A-C207-417E-AEE1-EC9118385830}"/>
                </a:ext>
              </a:extLst>
            </p:cNvPr>
            <p:cNvGrpSpPr/>
            <p:nvPr/>
          </p:nvGrpSpPr>
          <p:grpSpPr>
            <a:xfrm>
              <a:off x="10991597" y="9013505"/>
              <a:ext cx="1866003" cy="2203086"/>
              <a:chOff x="11003802" y="9090394"/>
              <a:chExt cx="2412373" cy="2848155"/>
            </a:xfrm>
            <a:solidFill>
              <a:schemeClr val="tx2"/>
            </a:solidFill>
          </p:grpSpPr>
          <p:sp>
            <p:nvSpPr>
              <p:cNvPr id="84" name="Freeform 54">
                <a:extLst>
                  <a:ext uri="{FF2B5EF4-FFF2-40B4-BE49-F238E27FC236}">
                    <a16:creationId xmlns:a16="http://schemas.microsoft.com/office/drawing/2014/main" id="{A45CBC66-A8EE-479C-9AEF-94706CDCBD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03802" y="9090394"/>
                <a:ext cx="1210419" cy="2848155"/>
              </a:xfrm>
              <a:custGeom>
                <a:avLst/>
                <a:gdLst>
                  <a:gd name="T0" fmla="*/ 1640 w 1641"/>
                  <a:gd name="T1" fmla="*/ 3767 h 3856"/>
                  <a:gd name="T2" fmla="*/ 1640 w 1641"/>
                  <a:gd name="T3" fmla="*/ 3767 h 3856"/>
                  <a:gd name="T4" fmla="*/ 440 w 1641"/>
                  <a:gd name="T5" fmla="*/ 11 h 3856"/>
                  <a:gd name="T6" fmla="*/ 419 w 1641"/>
                  <a:gd name="T7" fmla="*/ 0 h 3856"/>
                  <a:gd name="T8" fmla="*/ 414 w 1641"/>
                  <a:gd name="T9" fmla="*/ 0 h 3856"/>
                  <a:gd name="T10" fmla="*/ 83 w 1641"/>
                  <a:gd name="T11" fmla="*/ 83 h 3856"/>
                  <a:gd name="T12" fmla="*/ 0 w 1641"/>
                  <a:gd name="T13" fmla="*/ 658 h 3856"/>
                  <a:gd name="T14" fmla="*/ 275 w 1641"/>
                  <a:gd name="T15" fmla="*/ 932 h 3856"/>
                  <a:gd name="T16" fmla="*/ 57 w 1641"/>
                  <a:gd name="T17" fmla="*/ 1149 h 3856"/>
                  <a:gd name="T18" fmla="*/ 1262 w 1641"/>
                  <a:gd name="T19" fmla="*/ 3855 h 3856"/>
                  <a:gd name="T20" fmla="*/ 1640 w 1641"/>
                  <a:gd name="T21" fmla="*/ 3855 h 3856"/>
                  <a:gd name="T22" fmla="*/ 1640 w 1641"/>
                  <a:gd name="T23" fmla="*/ 3767 h 38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41" h="3856">
                    <a:moveTo>
                      <a:pt x="1640" y="3767"/>
                    </a:moveTo>
                    <a:lnTo>
                      <a:pt x="1640" y="3767"/>
                    </a:lnTo>
                    <a:cubicBezTo>
                      <a:pt x="440" y="11"/>
                      <a:pt x="440" y="11"/>
                      <a:pt x="440" y="11"/>
                    </a:cubicBezTo>
                    <a:cubicBezTo>
                      <a:pt x="435" y="6"/>
                      <a:pt x="429" y="0"/>
                      <a:pt x="419" y="0"/>
                    </a:cubicBezTo>
                    <a:cubicBezTo>
                      <a:pt x="419" y="0"/>
                      <a:pt x="419" y="0"/>
                      <a:pt x="414" y="0"/>
                    </a:cubicBezTo>
                    <a:cubicBezTo>
                      <a:pt x="321" y="21"/>
                      <a:pt x="207" y="52"/>
                      <a:pt x="83" y="83"/>
                    </a:cubicBezTo>
                    <a:cubicBezTo>
                      <a:pt x="0" y="658"/>
                      <a:pt x="0" y="658"/>
                      <a:pt x="0" y="658"/>
                    </a:cubicBezTo>
                    <a:cubicBezTo>
                      <a:pt x="275" y="932"/>
                      <a:pt x="275" y="932"/>
                      <a:pt x="275" y="932"/>
                    </a:cubicBezTo>
                    <a:cubicBezTo>
                      <a:pt x="57" y="1149"/>
                      <a:pt x="57" y="1149"/>
                      <a:pt x="57" y="1149"/>
                    </a:cubicBezTo>
                    <a:cubicBezTo>
                      <a:pt x="1262" y="3855"/>
                      <a:pt x="1262" y="3855"/>
                      <a:pt x="1262" y="3855"/>
                    </a:cubicBezTo>
                    <a:cubicBezTo>
                      <a:pt x="1640" y="3855"/>
                      <a:pt x="1640" y="3855"/>
                      <a:pt x="1640" y="3855"/>
                    </a:cubicBezTo>
                    <a:lnTo>
                      <a:pt x="1640" y="3767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800" dirty="0"/>
              </a:p>
            </p:txBody>
          </p:sp>
          <p:sp>
            <p:nvSpPr>
              <p:cNvPr id="85" name="Freeform 55">
                <a:extLst>
                  <a:ext uri="{FF2B5EF4-FFF2-40B4-BE49-F238E27FC236}">
                    <a16:creationId xmlns:a16="http://schemas.microsoft.com/office/drawing/2014/main" id="{AEB721B6-A52E-41FE-8DE7-4DBB947B62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14221" y="9090394"/>
                <a:ext cx="1201954" cy="2848155"/>
              </a:xfrm>
              <a:custGeom>
                <a:avLst/>
                <a:gdLst>
                  <a:gd name="T0" fmla="*/ 1351 w 1625"/>
                  <a:gd name="T1" fmla="*/ 932 h 3856"/>
                  <a:gd name="T2" fmla="*/ 1351 w 1625"/>
                  <a:gd name="T3" fmla="*/ 932 h 3856"/>
                  <a:gd name="T4" fmla="*/ 1624 w 1625"/>
                  <a:gd name="T5" fmla="*/ 658 h 3856"/>
                  <a:gd name="T6" fmla="*/ 1542 w 1625"/>
                  <a:gd name="T7" fmla="*/ 78 h 3856"/>
                  <a:gd name="T8" fmla="*/ 1222 w 1625"/>
                  <a:gd name="T9" fmla="*/ 0 h 3856"/>
                  <a:gd name="T10" fmla="*/ 1216 w 1625"/>
                  <a:gd name="T11" fmla="*/ 0 h 3856"/>
                  <a:gd name="T12" fmla="*/ 1201 w 1625"/>
                  <a:gd name="T13" fmla="*/ 16 h 3856"/>
                  <a:gd name="T14" fmla="*/ 0 w 1625"/>
                  <a:gd name="T15" fmla="*/ 3767 h 3856"/>
                  <a:gd name="T16" fmla="*/ 0 w 1625"/>
                  <a:gd name="T17" fmla="*/ 3855 h 3856"/>
                  <a:gd name="T18" fmla="*/ 378 w 1625"/>
                  <a:gd name="T19" fmla="*/ 3855 h 3856"/>
                  <a:gd name="T20" fmla="*/ 1578 w 1625"/>
                  <a:gd name="T21" fmla="*/ 1159 h 3856"/>
                  <a:gd name="T22" fmla="*/ 1351 w 1625"/>
                  <a:gd name="T23" fmla="*/ 932 h 38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5" h="3856">
                    <a:moveTo>
                      <a:pt x="1351" y="932"/>
                    </a:moveTo>
                    <a:lnTo>
                      <a:pt x="1351" y="932"/>
                    </a:lnTo>
                    <a:cubicBezTo>
                      <a:pt x="1624" y="658"/>
                      <a:pt x="1624" y="658"/>
                      <a:pt x="1624" y="658"/>
                    </a:cubicBezTo>
                    <a:cubicBezTo>
                      <a:pt x="1542" y="78"/>
                      <a:pt x="1542" y="78"/>
                      <a:pt x="1542" y="78"/>
                    </a:cubicBezTo>
                    <a:cubicBezTo>
                      <a:pt x="1361" y="31"/>
                      <a:pt x="1226" y="0"/>
                      <a:pt x="1222" y="0"/>
                    </a:cubicBezTo>
                    <a:cubicBezTo>
                      <a:pt x="1222" y="0"/>
                      <a:pt x="1222" y="0"/>
                      <a:pt x="1216" y="0"/>
                    </a:cubicBezTo>
                    <a:cubicBezTo>
                      <a:pt x="1211" y="0"/>
                      <a:pt x="1201" y="6"/>
                      <a:pt x="1201" y="16"/>
                    </a:cubicBezTo>
                    <a:cubicBezTo>
                      <a:pt x="0" y="3767"/>
                      <a:pt x="0" y="3767"/>
                      <a:pt x="0" y="3767"/>
                    </a:cubicBezTo>
                    <a:cubicBezTo>
                      <a:pt x="0" y="3855"/>
                      <a:pt x="0" y="3855"/>
                      <a:pt x="0" y="3855"/>
                    </a:cubicBezTo>
                    <a:cubicBezTo>
                      <a:pt x="378" y="3855"/>
                      <a:pt x="378" y="3855"/>
                      <a:pt x="378" y="3855"/>
                    </a:cubicBezTo>
                    <a:cubicBezTo>
                      <a:pt x="1578" y="1159"/>
                      <a:pt x="1578" y="1159"/>
                      <a:pt x="1578" y="1159"/>
                    </a:cubicBezTo>
                    <a:lnTo>
                      <a:pt x="1351" y="932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800" dirty="0"/>
              </a:p>
            </p:txBody>
          </p:sp>
        </p:grpSp>
        <p:sp>
          <p:nvSpPr>
            <p:cNvPr id="52" name="Freeform 56">
              <a:extLst>
                <a:ext uri="{FF2B5EF4-FFF2-40B4-BE49-F238E27FC236}">
                  <a16:creationId xmlns:a16="http://schemas.microsoft.com/office/drawing/2014/main" id="{EB0D5335-9A99-44A3-BC18-578C7579A7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23461" y="10489867"/>
              <a:ext cx="294633" cy="726724"/>
            </a:xfrm>
            <a:custGeom>
              <a:avLst/>
              <a:gdLst>
                <a:gd name="T0" fmla="*/ 99 w 514"/>
                <a:gd name="T1" fmla="*/ 1273 h 1274"/>
                <a:gd name="T2" fmla="*/ 0 w 514"/>
                <a:gd name="T3" fmla="*/ 0 h 1274"/>
                <a:gd name="T4" fmla="*/ 513 w 514"/>
                <a:gd name="T5" fmla="*/ 1273 h 1274"/>
                <a:gd name="T6" fmla="*/ 99 w 514"/>
                <a:gd name="T7" fmla="*/ 1273 h 1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4" h="1274">
                  <a:moveTo>
                    <a:pt x="99" y="1273"/>
                  </a:moveTo>
                  <a:lnTo>
                    <a:pt x="0" y="0"/>
                  </a:lnTo>
                  <a:lnTo>
                    <a:pt x="513" y="1273"/>
                  </a:lnTo>
                  <a:lnTo>
                    <a:pt x="99" y="1273"/>
                  </a:lnTo>
                </a:path>
              </a:pathLst>
            </a:custGeom>
            <a:solidFill>
              <a:srgbClr val="13131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61" name="Freeform 57">
              <a:extLst>
                <a:ext uri="{FF2B5EF4-FFF2-40B4-BE49-F238E27FC236}">
                  <a16:creationId xmlns:a16="http://schemas.microsoft.com/office/drawing/2014/main" id="{C32B2029-F1A2-4454-921A-22C9D8FB71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04916" y="10489867"/>
              <a:ext cx="297905" cy="726724"/>
            </a:xfrm>
            <a:custGeom>
              <a:avLst/>
              <a:gdLst>
                <a:gd name="T0" fmla="*/ 420 w 519"/>
                <a:gd name="T1" fmla="*/ 1273 h 1274"/>
                <a:gd name="T2" fmla="*/ 518 w 519"/>
                <a:gd name="T3" fmla="*/ 0 h 1274"/>
                <a:gd name="T4" fmla="*/ 0 w 519"/>
                <a:gd name="T5" fmla="*/ 1273 h 1274"/>
                <a:gd name="T6" fmla="*/ 420 w 519"/>
                <a:gd name="T7" fmla="*/ 1273 h 1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9" h="1274">
                  <a:moveTo>
                    <a:pt x="420" y="1273"/>
                  </a:moveTo>
                  <a:lnTo>
                    <a:pt x="518" y="0"/>
                  </a:lnTo>
                  <a:lnTo>
                    <a:pt x="0" y="1273"/>
                  </a:lnTo>
                  <a:lnTo>
                    <a:pt x="420" y="1273"/>
                  </a:lnTo>
                </a:path>
              </a:pathLst>
            </a:custGeom>
            <a:solidFill>
              <a:srgbClr val="01010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62" name="Freeform 58">
              <a:extLst>
                <a:ext uri="{FF2B5EF4-FFF2-40B4-BE49-F238E27FC236}">
                  <a16:creationId xmlns:a16="http://schemas.microsoft.com/office/drawing/2014/main" id="{CA1821AA-5CB5-4D78-9FA3-0AEEAA3244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28747" y="10696099"/>
              <a:ext cx="697295" cy="121122"/>
            </a:xfrm>
            <a:custGeom>
              <a:avLst/>
              <a:gdLst>
                <a:gd name="T0" fmla="*/ 1221 w 1222"/>
                <a:gd name="T1" fmla="*/ 207 h 208"/>
                <a:gd name="T2" fmla="*/ 0 w 1222"/>
                <a:gd name="T3" fmla="*/ 207 h 208"/>
                <a:gd name="T4" fmla="*/ 0 w 1222"/>
                <a:gd name="T5" fmla="*/ 0 h 208"/>
                <a:gd name="T6" fmla="*/ 1221 w 1222"/>
                <a:gd name="T7" fmla="*/ 0 h 208"/>
                <a:gd name="T8" fmla="*/ 1221 w 1222"/>
                <a:gd name="T9" fmla="*/ 207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2" h="208">
                  <a:moveTo>
                    <a:pt x="1221" y="207"/>
                  </a:moveTo>
                  <a:lnTo>
                    <a:pt x="0" y="207"/>
                  </a:lnTo>
                  <a:lnTo>
                    <a:pt x="0" y="0"/>
                  </a:lnTo>
                  <a:lnTo>
                    <a:pt x="1221" y="0"/>
                  </a:lnTo>
                  <a:lnTo>
                    <a:pt x="1221" y="207"/>
                  </a:lnTo>
                </a:path>
              </a:pathLst>
            </a:custGeom>
            <a:solidFill>
              <a:srgbClr val="01010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63" name="Freeform 59">
              <a:extLst>
                <a:ext uri="{FF2B5EF4-FFF2-40B4-BE49-F238E27FC236}">
                  <a16:creationId xmlns:a16="http://schemas.microsoft.com/office/drawing/2014/main" id="{1597FCD7-BAD5-4072-BAB8-A959A5A17A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17176" y="8836733"/>
              <a:ext cx="1018118" cy="294618"/>
            </a:xfrm>
            <a:custGeom>
              <a:avLst/>
              <a:gdLst>
                <a:gd name="T0" fmla="*/ 890 w 1781"/>
                <a:gd name="T1" fmla="*/ 517 h 518"/>
                <a:gd name="T2" fmla="*/ 0 w 1781"/>
                <a:gd name="T3" fmla="*/ 0 h 518"/>
                <a:gd name="T4" fmla="*/ 1780 w 1781"/>
                <a:gd name="T5" fmla="*/ 0 h 518"/>
                <a:gd name="T6" fmla="*/ 890 w 1781"/>
                <a:gd name="T7" fmla="*/ 517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81" h="518">
                  <a:moveTo>
                    <a:pt x="890" y="517"/>
                  </a:moveTo>
                  <a:lnTo>
                    <a:pt x="0" y="0"/>
                  </a:lnTo>
                  <a:lnTo>
                    <a:pt x="1780" y="0"/>
                  </a:lnTo>
                  <a:lnTo>
                    <a:pt x="890" y="517"/>
                  </a:lnTo>
                </a:path>
              </a:pathLst>
            </a:custGeom>
            <a:solidFill>
              <a:srgbClr val="B3B3B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64" name="Freeform 60">
              <a:extLst>
                <a:ext uri="{FF2B5EF4-FFF2-40B4-BE49-F238E27FC236}">
                  <a16:creationId xmlns:a16="http://schemas.microsoft.com/office/drawing/2014/main" id="{ABC62CCD-C360-4677-89B0-57CB44A842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4156" y="6519074"/>
              <a:ext cx="1793981" cy="2186718"/>
            </a:xfrm>
            <a:custGeom>
              <a:avLst/>
              <a:gdLst>
                <a:gd name="T0" fmla="*/ 2950 w 3142"/>
                <a:gd name="T1" fmla="*/ 1748 h 3829"/>
                <a:gd name="T2" fmla="*/ 2950 w 3142"/>
                <a:gd name="T3" fmla="*/ 1748 h 3829"/>
                <a:gd name="T4" fmla="*/ 1568 w 3142"/>
                <a:gd name="T5" fmla="*/ 0 h 3829"/>
                <a:gd name="T6" fmla="*/ 192 w 3142"/>
                <a:gd name="T7" fmla="*/ 1748 h 3829"/>
                <a:gd name="T8" fmla="*/ 560 w 3142"/>
                <a:gd name="T9" fmla="*/ 2437 h 3829"/>
                <a:gd name="T10" fmla="*/ 1191 w 3142"/>
                <a:gd name="T11" fmla="*/ 3823 h 3829"/>
                <a:gd name="T12" fmla="*/ 1951 w 3142"/>
                <a:gd name="T13" fmla="*/ 3828 h 3829"/>
                <a:gd name="T14" fmla="*/ 2531 w 3142"/>
                <a:gd name="T15" fmla="*/ 2488 h 3829"/>
                <a:gd name="T16" fmla="*/ 2950 w 3142"/>
                <a:gd name="T17" fmla="*/ 1748 h 3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42" h="3829">
                  <a:moveTo>
                    <a:pt x="2950" y="1748"/>
                  </a:moveTo>
                  <a:lnTo>
                    <a:pt x="2950" y="1748"/>
                  </a:lnTo>
                  <a:cubicBezTo>
                    <a:pt x="3141" y="890"/>
                    <a:pt x="2546" y="0"/>
                    <a:pt x="1568" y="0"/>
                  </a:cubicBezTo>
                  <a:cubicBezTo>
                    <a:pt x="596" y="0"/>
                    <a:pt x="0" y="890"/>
                    <a:pt x="192" y="1748"/>
                  </a:cubicBezTo>
                  <a:cubicBezTo>
                    <a:pt x="249" y="2023"/>
                    <a:pt x="389" y="2256"/>
                    <a:pt x="560" y="2437"/>
                  </a:cubicBezTo>
                  <a:cubicBezTo>
                    <a:pt x="1077" y="2980"/>
                    <a:pt x="1191" y="3823"/>
                    <a:pt x="1191" y="3823"/>
                  </a:cubicBezTo>
                  <a:cubicBezTo>
                    <a:pt x="1951" y="3828"/>
                    <a:pt x="1951" y="3828"/>
                    <a:pt x="1951" y="3828"/>
                  </a:cubicBezTo>
                  <a:cubicBezTo>
                    <a:pt x="1951" y="3828"/>
                    <a:pt x="1982" y="3057"/>
                    <a:pt x="2531" y="2488"/>
                  </a:cubicBezTo>
                  <a:cubicBezTo>
                    <a:pt x="2717" y="2291"/>
                    <a:pt x="2883" y="2048"/>
                    <a:pt x="2950" y="1748"/>
                  </a:cubicBezTo>
                </a:path>
              </a:pathLst>
            </a:custGeom>
            <a:solidFill>
              <a:srgbClr val="FDB81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65" name="Freeform 61">
              <a:extLst>
                <a:ext uri="{FF2B5EF4-FFF2-40B4-BE49-F238E27FC236}">
                  <a16:creationId xmlns:a16="http://schemas.microsoft.com/office/drawing/2014/main" id="{42B5E705-F9AA-4140-8D08-9EC15C940B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4156" y="6519074"/>
              <a:ext cx="896990" cy="2186718"/>
            </a:xfrm>
            <a:custGeom>
              <a:avLst/>
              <a:gdLst>
                <a:gd name="T0" fmla="*/ 1568 w 1569"/>
                <a:gd name="T1" fmla="*/ 0 h 3824"/>
                <a:gd name="T2" fmla="*/ 1568 w 1569"/>
                <a:gd name="T3" fmla="*/ 0 h 3824"/>
                <a:gd name="T4" fmla="*/ 192 w 1569"/>
                <a:gd name="T5" fmla="*/ 1748 h 3824"/>
                <a:gd name="T6" fmla="*/ 560 w 1569"/>
                <a:gd name="T7" fmla="*/ 2437 h 3824"/>
                <a:gd name="T8" fmla="*/ 1191 w 1569"/>
                <a:gd name="T9" fmla="*/ 3823 h 3824"/>
                <a:gd name="T10" fmla="*/ 1568 w 1569"/>
                <a:gd name="T11" fmla="*/ 3823 h 3824"/>
                <a:gd name="T12" fmla="*/ 1568 w 1569"/>
                <a:gd name="T13" fmla="*/ 0 h 3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9" h="3824">
                  <a:moveTo>
                    <a:pt x="1568" y="0"/>
                  </a:moveTo>
                  <a:lnTo>
                    <a:pt x="1568" y="0"/>
                  </a:lnTo>
                  <a:cubicBezTo>
                    <a:pt x="596" y="0"/>
                    <a:pt x="0" y="890"/>
                    <a:pt x="192" y="1748"/>
                  </a:cubicBezTo>
                  <a:cubicBezTo>
                    <a:pt x="249" y="2023"/>
                    <a:pt x="389" y="2256"/>
                    <a:pt x="560" y="2437"/>
                  </a:cubicBezTo>
                  <a:cubicBezTo>
                    <a:pt x="1082" y="2980"/>
                    <a:pt x="1191" y="3823"/>
                    <a:pt x="1191" y="3823"/>
                  </a:cubicBezTo>
                  <a:cubicBezTo>
                    <a:pt x="1568" y="3823"/>
                    <a:pt x="1568" y="3823"/>
                    <a:pt x="1568" y="3823"/>
                  </a:cubicBezTo>
                  <a:lnTo>
                    <a:pt x="1568" y="0"/>
                  </a:lnTo>
                </a:path>
              </a:pathLst>
            </a:custGeom>
            <a:solidFill>
              <a:srgbClr val="FEDE3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66" name="Freeform 62">
              <a:extLst>
                <a:ext uri="{FF2B5EF4-FFF2-40B4-BE49-F238E27FC236}">
                  <a16:creationId xmlns:a16="http://schemas.microsoft.com/office/drawing/2014/main" id="{DBFE795C-B058-4384-B826-C26D3DCE67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63315" y="6672931"/>
              <a:ext cx="1338938" cy="654705"/>
            </a:xfrm>
            <a:custGeom>
              <a:avLst/>
              <a:gdLst>
                <a:gd name="T0" fmla="*/ 201 w 2345"/>
                <a:gd name="T1" fmla="*/ 958 h 1145"/>
                <a:gd name="T2" fmla="*/ 201 w 2345"/>
                <a:gd name="T3" fmla="*/ 958 h 1145"/>
                <a:gd name="T4" fmla="*/ 1169 w 2345"/>
                <a:gd name="T5" fmla="*/ 606 h 1145"/>
                <a:gd name="T6" fmla="*/ 2142 w 2345"/>
                <a:gd name="T7" fmla="*/ 958 h 1145"/>
                <a:gd name="T8" fmla="*/ 2292 w 2345"/>
                <a:gd name="T9" fmla="*/ 1144 h 1145"/>
                <a:gd name="T10" fmla="*/ 2054 w 2345"/>
                <a:gd name="T11" fmla="*/ 352 h 1145"/>
                <a:gd name="T12" fmla="*/ 1169 w 2345"/>
                <a:gd name="T13" fmla="*/ 0 h 1145"/>
                <a:gd name="T14" fmla="*/ 290 w 2345"/>
                <a:gd name="T15" fmla="*/ 352 h 1145"/>
                <a:gd name="T16" fmla="*/ 51 w 2345"/>
                <a:gd name="T17" fmla="*/ 1144 h 1145"/>
                <a:gd name="T18" fmla="*/ 201 w 2345"/>
                <a:gd name="T19" fmla="*/ 958 h 1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45" h="1145">
                  <a:moveTo>
                    <a:pt x="201" y="958"/>
                  </a:moveTo>
                  <a:lnTo>
                    <a:pt x="201" y="958"/>
                  </a:lnTo>
                  <a:cubicBezTo>
                    <a:pt x="434" y="730"/>
                    <a:pt x="781" y="606"/>
                    <a:pt x="1169" y="606"/>
                  </a:cubicBezTo>
                  <a:cubicBezTo>
                    <a:pt x="1562" y="606"/>
                    <a:pt x="1904" y="730"/>
                    <a:pt x="2142" y="958"/>
                  </a:cubicBezTo>
                  <a:cubicBezTo>
                    <a:pt x="2199" y="1015"/>
                    <a:pt x="2251" y="1076"/>
                    <a:pt x="2292" y="1144"/>
                  </a:cubicBezTo>
                  <a:cubicBezTo>
                    <a:pt x="2344" y="864"/>
                    <a:pt x="2255" y="575"/>
                    <a:pt x="2054" y="352"/>
                  </a:cubicBezTo>
                  <a:cubicBezTo>
                    <a:pt x="1837" y="125"/>
                    <a:pt x="1526" y="0"/>
                    <a:pt x="1169" y="0"/>
                  </a:cubicBezTo>
                  <a:cubicBezTo>
                    <a:pt x="817" y="0"/>
                    <a:pt x="502" y="125"/>
                    <a:pt x="290" y="352"/>
                  </a:cubicBezTo>
                  <a:cubicBezTo>
                    <a:pt x="88" y="570"/>
                    <a:pt x="0" y="864"/>
                    <a:pt x="51" y="1144"/>
                  </a:cubicBezTo>
                  <a:cubicBezTo>
                    <a:pt x="93" y="1076"/>
                    <a:pt x="145" y="1015"/>
                    <a:pt x="201" y="958"/>
                  </a:cubicBezTo>
                </a:path>
              </a:pathLst>
            </a:custGeom>
            <a:solidFill>
              <a:srgbClr val="FEDE3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67" name="Freeform 63">
              <a:extLst>
                <a:ext uri="{FF2B5EF4-FFF2-40B4-BE49-F238E27FC236}">
                  <a16:creationId xmlns:a16="http://schemas.microsoft.com/office/drawing/2014/main" id="{935A62C5-E31D-4C0C-98D2-06049F6BE8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63315" y="6672931"/>
              <a:ext cx="667831" cy="654705"/>
            </a:xfrm>
            <a:custGeom>
              <a:avLst/>
              <a:gdLst>
                <a:gd name="T0" fmla="*/ 1169 w 1170"/>
                <a:gd name="T1" fmla="*/ 0 h 1145"/>
                <a:gd name="T2" fmla="*/ 1169 w 1170"/>
                <a:gd name="T3" fmla="*/ 0 h 1145"/>
                <a:gd name="T4" fmla="*/ 290 w 1170"/>
                <a:gd name="T5" fmla="*/ 358 h 1145"/>
                <a:gd name="T6" fmla="*/ 51 w 1170"/>
                <a:gd name="T7" fmla="*/ 1144 h 1145"/>
                <a:gd name="T8" fmla="*/ 201 w 1170"/>
                <a:gd name="T9" fmla="*/ 958 h 1145"/>
                <a:gd name="T10" fmla="*/ 1169 w 1170"/>
                <a:gd name="T11" fmla="*/ 606 h 1145"/>
                <a:gd name="T12" fmla="*/ 1169 w 1170"/>
                <a:gd name="T13" fmla="*/ 0 h 1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0" h="1145">
                  <a:moveTo>
                    <a:pt x="1169" y="0"/>
                  </a:moveTo>
                  <a:lnTo>
                    <a:pt x="1169" y="0"/>
                  </a:lnTo>
                  <a:cubicBezTo>
                    <a:pt x="812" y="0"/>
                    <a:pt x="502" y="129"/>
                    <a:pt x="290" y="358"/>
                  </a:cubicBezTo>
                  <a:cubicBezTo>
                    <a:pt x="88" y="575"/>
                    <a:pt x="0" y="864"/>
                    <a:pt x="51" y="1144"/>
                  </a:cubicBezTo>
                  <a:cubicBezTo>
                    <a:pt x="93" y="1076"/>
                    <a:pt x="140" y="1015"/>
                    <a:pt x="201" y="958"/>
                  </a:cubicBezTo>
                  <a:cubicBezTo>
                    <a:pt x="434" y="735"/>
                    <a:pt x="776" y="606"/>
                    <a:pt x="1169" y="606"/>
                  </a:cubicBezTo>
                  <a:lnTo>
                    <a:pt x="1169" y="0"/>
                  </a:lnTo>
                </a:path>
              </a:pathLst>
            </a:custGeom>
            <a:solidFill>
              <a:srgbClr val="F8F0B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68" name="Freeform 64">
              <a:extLst>
                <a:ext uri="{FF2B5EF4-FFF2-40B4-BE49-F238E27FC236}">
                  <a16:creationId xmlns:a16="http://schemas.microsoft.com/office/drawing/2014/main" id="{699D60DF-B03F-4EC3-8749-BA924BB996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84439" y="7334184"/>
              <a:ext cx="1096686" cy="1371608"/>
            </a:xfrm>
            <a:custGeom>
              <a:avLst/>
              <a:gdLst>
                <a:gd name="T0" fmla="*/ 709 w 1921"/>
                <a:gd name="T1" fmla="*/ 2396 h 2397"/>
                <a:gd name="T2" fmla="*/ 709 w 1921"/>
                <a:gd name="T3" fmla="*/ 2396 h 2397"/>
                <a:gd name="T4" fmla="*/ 1196 w 1921"/>
                <a:gd name="T5" fmla="*/ 2396 h 2397"/>
                <a:gd name="T6" fmla="*/ 1273 w 1921"/>
                <a:gd name="T7" fmla="*/ 1977 h 2397"/>
                <a:gd name="T8" fmla="*/ 1718 w 1921"/>
                <a:gd name="T9" fmla="*/ 668 h 2397"/>
                <a:gd name="T10" fmla="*/ 1904 w 1921"/>
                <a:gd name="T11" fmla="*/ 280 h 2397"/>
                <a:gd name="T12" fmla="*/ 1200 w 1921"/>
                <a:gd name="T13" fmla="*/ 0 h 2397"/>
                <a:gd name="T14" fmla="*/ 957 w 1921"/>
                <a:gd name="T15" fmla="*/ 6 h 2397"/>
                <a:gd name="T16" fmla="*/ 719 w 1921"/>
                <a:gd name="T17" fmla="*/ 0 h 2397"/>
                <a:gd name="T18" fmla="*/ 16 w 1921"/>
                <a:gd name="T19" fmla="*/ 280 h 2397"/>
                <a:gd name="T20" fmla="*/ 155 w 1921"/>
                <a:gd name="T21" fmla="*/ 627 h 2397"/>
                <a:gd name="T22" fmla="*/ 632 w 1921"/>
                <a:gd name="T23" fmla="*/ 1956 h 2397"/>
                <a:gd name="T24" fmla="*/ 709 w 1921"/>
                <a:gd name="T25" fmla="*/ 2396 h 2397"/>
                <a:gd name="T26" fmla="*/ 93 w 1921"/>
                <a:gd name="T27" fmla="*/ 300 h 2397"/>
                <a:gd name="T28" fmla="*/ 93 w 1921"/>
                <a:gd name="T29" fmla="*/ 300 h 2397"/>
                <a:gd name="T30" fmla="*/ 719 w 1921"/>
                <a:gd name="T31" fmla="*/ 88 h 2397"/>
                <a:gd name="T32" fmla="*/ 957 w 1921"/>
                <a:gd name="T33" fmla="*/ 88 h 2397"/>
                <a:gd name="T34" fmla="*/ 1196 w 1921"/>
                <a:gd name="T35" fmla="*/ 88 h 2397"/>
                <a:gd name="T36" fmla="*/ 1821 w 1921"/>
                <a:gd name="T37" fmla="*/ 300 h 2397"/>
                <a:gd name="T38" fmla="*/ 1666 w 1921"/>
                <a:gd name="T39" fmla="*/ 621 h 2397"/>
                <a:gd name="T40" fmla="*/ 1231 w 1921"/>
                <a:gd name="T41" fmla="*/ 1838 h 2397"/>
                <a:gd name="T42" fmla="*/ 1206 w 1921"/>
                <a:gd name="T43" fmla="*/ 1397 h 2397"/>
                <a:gd name="T44" fmla="*/ 947 w 1921"/>
                <a:gd name="T45" fmla="*/ 590 h 2397"/>
                <a:gd name="T46" fmla="*/ 694 w 1921"/>
                <a:gd name="T47" fmla="*/ 1382 h 2397"/>
                <a:gd name="T48" fmla="*/ 673 w 1921"/>
                <a:gd name="T49" fmla="*/ 1842 h 2397"/>
                <a:gd name="T50" fmla="*/ 207 w 1921"/>
                <a:gd name="T51" fmla="*/ 580 h 2397"/>
                <a:gd name="T52" fmla="*/ 93 w 1921"/>
                <a:gd name="T53" fmla="*/ 30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21" h="2397">
                  <a:moveTo>
                    <a:pt x="709" y="2396"/>
                  </a:moveTo>
                  <a:lnTo>
                    <a:pt x="709" y="2396"/>
                  </a:lnTo>
                  <a:cubicBezTo>
                    <a:pt x="1196" y="2396"/>
                    <a:pt x="1196" y="2396"/>
                    <a:pt x="1196" y="2396"/>
                  </a:cubicBezTo>
                  <a:cubicBezTo>
                    <a:pt x="1273" y="1977"/>
                    <a:pt x="1273" y="1977"/>
                    <a:pt x="1273" y="1977"/>
                  </a:cubicBezTo>
                  <a:cubicBezTo>
                    <a:pt x="1314" y="1672"/>
                    <a:pt x="1418" y="962"/>
                    <a:pt x="1718" y="668"/>
                  </a:cubicBezTo>
                  <a:cubicBezTo>
                    <a:pt x="1858" y="529"/>
                    <a:pt x="1920" y="404"/>
                    <a:pt x="1904" y="280"/>
                  </a:cubicBezTo>
                  <a:cubicBezTo>
                    <a:pt x="1868" y="21"/>
                    <a:pt x="1547" y="0"/>
                    <a:pt x="1200" y="0"/>
                  </a:cubicBezTo>
                  <a:cubicBezTo>
                    <a:pt x="957" y="6"/>
                    <a:pt x="957" y="6"/>
                    <a:pt x="957" y="6"/>
                  </a:cubicBezTo>
                  <a:cubicBezTo>
                    <a:pt x="719" y="0"/>
                    <a:pt x="719" y="0"/>
                    <a:pt x="719" y="0"/>
                  </a:cubicBezTo>
                  <a:cubicBezTo>
                    <a:pt x="367" y="0"/>
                    <a:pt x="52" y="21"/>
                    <a:pt x="16" y="280"/>
                  </a:cubicBezTo>
                  <a:cubicBezTo>
                    <a:pt x="0" y="399"/>
                    <a:pt x="47" y="523"/>
                    <a:pt x="155" y="627"/>
                  </a:cubicBezTo>
                  <a:cubicBezTo>
                    <a:pt x="461" y="932"/>
                    <a:pt x="580" y="1641"/>
                    <a:pt x="632" y="1956"/>
                  </a:cubicBezTo>
                  <a:lnTo>
                    <a:pt x="709" y="2396"/>
                  </a:lnTo>
                  <a:close/>
                  <a:moveTo>
                    <a:pt x="93" y="300"/>
                  </a:moveTo>
                  <a:lnTo>
                    <a:pt x="93" y="300"/>
                  </a:lnTo>
                  <a:cubicBezTo>
                    <a:pt x="124" y="125"/>
                    <a:pt x="336" y="88"/>
                    <a:pt x="719" y="88"/>
                  </a:cubicBezTo>
                  <a:cubicBezTo>
                    <a:pt x="957" y="88"/>
                    <a:pt x="957" y="88"/>
                    <a:pt x="957" y="88"/>
                  </a:cubicBezTo>
                  <a:cubicBezTo>
                    <a:pt x="1196" y="88"/>
                    <a:pt x="1196" y="88"/>
                    <a:pt x="1196" y="88"/>
                  </a:cubicBezTo>
                  <a:cubicBezTo>
                    <a:pt x="1583" y="88"/>
                    <a:pt x="1795" y="125"/>
                    <a:pt x="1821" y="300"/>
                  </a:cubicBezTo>
                  <a:cubicBezTo>
                    <a:pt x="1837" y="399"/>
                    <a:pt x="1785" y="502"/>
                    <a:pt x="1666" y="621"/>
                  </a:cubicBezTo>
                  <a:cubicBezTo>
                    <a:pt x="1392" y="895"/>
                    <a:pt x="1283" y="1486"/>
                    <a:pt x="1231" y="1838"/>
                  </a:cubicBezTo>
                  <a:cubicBezTo>
                    <a:pt x="1216" y="1744"/>
                    <a:pt x="1196" y="1599"/>
                    <a:pt x="1206" y="1397"/>
                  </a:cubicBezTo>
                  <a:cubicBezTo>
                    <a:pt x="1242" y="694"/>
                    <a:pt x="1087" y="590"/>
                    <a:pt x="947" y="590"/>
                  </a:cubicBezTo>
                  <a:cubicBezTo>
                    <a:pt x="797" y="590"/>
                    <a:pt x="663" y="699"/>
                    <a:pt x="694" y="1382"/>
                  </a:cubicBezTo>
                  <a:cubicBezTo>
                    <a:pt x="704" y="1599"/>
                    <a:pt x="688" y="1749"/>
                    <a:pt x="673" y="1842"/>
                  </a:cubicBezTo>
                  <a:cubicBezTo>
                    <a:pt x="616" y="1480"/>
                    <a:pt x="497" y="875"/>
                    <a:pt x="207" y="580"/>
                  </a:cubicBezTo>
                  <a:cubicBezTo>
                    <a:pt x="119" y="492"/>
                    <a:pt x="78" y="399"/>
                    <a:pt x="93" y="300"/>
                  </a:cubicBezTo>
                  <a:close/>
                </a:path>
              </a:pathLst>
            </a:custGeom>
            <a:solidFill>
              <a:srgbClr val="F78D1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69" name="Freeform 65">
              <a:extLst>
                <a:ext uri="{FF2B5EF4-FFF2-40B4-BE49-F238E27FC236}">
                  <a16:creationId xmlns:a16="http://schemas.microsoft.com/office/drawing/2014/main" id="{C66938D7-B526-480C-95C5-2A1123DEF7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4156" y="6519074"/>
              <a:ext cx="1793981" cy="2186718"/>
            </a:xfrm>
            <a:custGeom>
              <a:avLst/>
              <a:gdLst>
                <a:gd name="T0" fmla="*/ 1568 w 3142"/>
                <a:gd name="T1" fmla="*/ 0 h 3829"/>
                <a:gd name="T2" fmla="*/ 1568 w 3142"/>
                <a:gd name="T3" fmla="*/ 0 h 3829"/>
                <a:gd name="T4" fmla="*/ 192 w 3142"/>
                <a:gd name="T5" fmla="*/ 1748 h 3829"/>
                <a:gd name="T6" fmla="*/ 560 w 3142"/>
                <a:gd name="T7" fmla="*/ 2437 h 3829"/>
                <a:gd name="T8" fmla="*/ 1191 w 3142"/>
                <a:gd name="T9" fmla="*/ 3818 h 3829"/>
                <a:gd name="T10" fmla="*/ 1951 w 3142"/>
                <a:gd name="T11" fmla="*/ 3828 h 3829"/>
                <a:gd name="T12" fmla="*/ 2531 w 3142"/>
                <a:gd name="T13" fmla="*/ 2488 h 3829"/>
                <a:gd name="T14" fmla="*/ 2950 w 3142"/>
                <a:gd name="T15" fmla="*/ 1748 h 3829"/>
                <a:gd name="T16" fmla="*/ 1568 w 3142"/>
                <a:gd name="T17" fmla="*/ 0 h 3829"/>
                <a:gd name="T18" fmla="*/ 2877 w 3142"/>
                <a:gd name="T19" fmla="*/ 1733 h 3829"/>
                <a:gd name="T20" fmla="*/ 2877 w 3142"/>
                <a:gd name="T21" fmla="*/ 1733 h 3829"/>
                <a:gd name="T22" fmla="*/ 2479 w 3142"/>
                <a:gd name="T23" fmla="*/ 2437 h 3829"/>
                <a:gd name="T24" fmla="*/ 1894 w 3142"/>
                <a:gd name="T25" fmla="*/ 3771 h 3829"/>
                <a:gd name="T26" fmla="*/ 1243 w 3142"/>
                <a:gd name="T27" fmla="*/ 3766 h 3829"/>
                <a:gd name="T28" fmla="*/ 611 w 3142"/>
                <a:gd name="T29" fmla="*/ 2389 h 3829"/>
                <a:gd name="T30" fmla="*/ 259 w 3142"/>
                <a:gd name="T31" fmla="*/ 1733 h 3829"/>
                <a:gd name="T32" fmla="*/ 529 w 3142"/>
                <a:gd name="T33" fmla="*/ 558 h 3829"/>
                <a:gd name="T34" fmla="*/ 1568 w 3142"/>
                <a:gd name="T35" fmla="*/ 72 h 3829"/>
                <a:gd name="T36" fmla="*/ 2608 w 3142"/>
                <a:gd name="T37" fmla="*/ 558 h 3829"/>
                <a:gd name="T38" fmla="*/ 2877 w 3142"/>
                <a:gd name="T39" fmla="*/ 1733 h 3829"/>
                <a:gd name="T40" fmla="*/ 1568 w 3142"/>
                <a:gd name="T41" fmla="*/ 0 h 3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42" h="3829">
                  <a:moveTo>
                    <a:pt x="1568" y="0"/>
                  </a:moveTo>
                  <a:lnTo>
                    <a:pt x="1568" y="0"/>
                  </a:lnTo>
                  <a:cubicBezTo>
                    <a:pt x="596" y="0"/>
                    <a:pt x="0" y="890"/>
                    <a:pt x="192" y="1748"/>
                  </a:cubicBezTo>
                  <a:cubicBezTo>
                    <a:pt x="249" y="2023"/>
                    <a:pt x="389" y="2256"/>
                    <a:pt x="560" y="2437"/>
                  </a:cubicBezTo>
                  <a:cubicBezTo>
                    <a:pt x="1082" y="2980"/>
                    <a:pt x="1191" y="3818"/>
                    <a:pt x="1191" y="3818"/>
                  </a:cubicBezTo>
                  <a:cubicBezTo>
                    <a:pt x="1951" y="3828"/>
                    <a:pt x="1951" y="3828"/>
                    <a:pt x="1951" y="3828"/>
                  </a:cubicBezTo>
                  <a:cubicBezTo>
                    <a:pt x="1951" y="3828"/>
                    <a:pt x="1982" y="3057"/>
                    <a:pt x="2531" y="2488"/>
                  </a:cubicBezTo>
                  <a:cubicBezTo>
                    <a:pt x="2717" y="2291"/>
                    <a:pt x="2883" y="2048"/>
                    <a:pt x="2950" y="1748"/>
                  </a:cubicBezTo>
                  <a:cubicBezTo>
                    <a:pt x="3141" y="890"/>
                    <a:pt x="2546" y="0"/>
                    <a:pt x="1568" y="0"/>
                  </a:cubicBezTo>
                  <a:lnTo>
                    <a:pt x="2877" y="1733"/>
                  </a:lnTo>
                  <a:lnTo>
                    <a:pt x="2877" y="1733"/>
                  </a:lnTo>
                  <a:cubicBezTo>
                    <a:pt x="2825" y="1987"/>
                    <a:pt x="2691" y="2214"/>
                    <a:pt x="2479" y="2437"/>
                  </a:cubicBezTo>
                  <a:cubicBezTo>
                    <a:pt x="2003" y="2928"/>
                    <a:pt x="1884" y="3590"/>
                    <a:pt x="1894" y="3771"/>
                  </a:cubicBezTo>
                  <a:cubicBezTo>
                    <a:pt x="1243" y="3766"/>
                    <a:pt x="1243" y="3766"/>
                    <a:pt x="1243" y="3766"/>
                  </a:cubicBezTo>
                  <a:cubicBezTo>
                    <a:pt x="1237" y="3585"/>
                    <a:pt x="1066" y="2861"/>
                    <a:pt x="611" y="2389"/>
                  </a:cubicBezTo>
                  <a:cubicBezTo>
                    <a:pt x="435" y="2204"/>
                    <a:pt x="316" y="1981"/>
                    <a:pt x="259" y="1733"/>
                  </a:cubicBezTo>
                  <a:cubicBezTo>
                    <a:pt x="171" y="1319"/>
                    <a:pt x="269" y="884"/>
                    <a:pt x="529" y="558"/>
                  </a:cubicBezTo>
                  <a:cubicBezTo>
                    <a:pt x="782" y="248"/>
                    <a:pt x="1149" y="72"/>
                    <a:pt x="1568" y="72"/>
                  </a:cubicBezTo>
                  <a:cubicBezTo>
                    <a:pt x="1988" y="72"/>
                    <a:pt x="2360" y="248"/>
                    <a:pt x="2608" y="558"/>
                  </a:cubicBezTo>
                  <a:cubicBezTo>
                    <a:pt x="2867" y="884"/>
                    <a:pt x="2970" y="1319"/>
                    <a:pt x="2877" y="1733"/>
                  </a:cubicBezTo>
                  <a:lnTo>
                    <a:pt x="1568" y="0"/>
                  </a:lnTo>
                </a:path>
              </a:pathLst>
            </a:custGeom>
            <a:solidFill>
              <a:srgbClr val="F0F0F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70" name="Freeform 66">
              <a:extLst>
                <a:ext uri="{FF2B5EF4-FFF2-40B4-BE49-F238E27FC236}">
                  <a16:creationId xmlns:a16="http://schemas.microsoft.com/office/drawing/2014/main" id="{C96DD910-8323-49D6-9D1F-9A3E344C94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92165" y="8663238"/>
              <a:ext cx="471411" cy="389549"/>
            </a:xfrm>
            <a:custGeom>
              <a:avLst/>
              <a:gdLst>
                <a:gd name="T0" fmla="*/ 823 w 824"/>
                <a:gd name="T1" fmla="*/ 249 h 684"/>
                <a:gd name="T2" fmla="*/ 823 w 824"/>
                <a:gd name="T3" fmla="*/ 249 h 684"/>
                <a:gd name="T4" fmla="*/ 792 w 824"/>
                <a:gd name="T5" fmla="*/ 171 h 684"/>
                <a:gd name="T6" fmla="*/ 823 w 824"/>
                <a:gd name="T7" fmla="*/ 104 h 684"/>
                <a:gd name="T8" fmla="*/ 725 w 824"/>
                <a:gd name="T9" fmla="*/ 0 h 684"/>
                <a:gd name="T10" fmla="*/ 104 w 824"/>
                <a:gd name="T11" fmla="*/ 0 h 684"/>
                <a:gd name="T12" fmla="*/ 0 w 824"/>
                <a:gd name="T13" fmla="*/ 104 h 684"/>
                <a:gd name="T14" fmla="*/ 31 w 824"/>
                <a:gd name="T15" fmla="*/ 171 h 684"/>
                <a:gd name="T16" fmla="*/ 0 w 824"/>
                <a:gd name="T17" fmla="*/ 249 h 684"/>
                <a:gd name="T18" fmla="*/ 31 w 824"/>
                <a:gd name="T19" fmla="*/ 321 h 684"/>
                <a:gd name="T20" fmla="*/ 0 w 824"/>
                <a:gd name="T21" fmla="*/ 394 h 684"/>
                <a:gd name="T22" fmla="*/ 104 w 824"/>
                <a:gd name="T23" fmla="*/ 492 h 684"/>
                <a:gd name="T24" fmla="*/ 120 w 824"/>
                <a:gd name="T25" fmla="*/ 492 h 684"/>
                <a:gd name="T26" fmla="*/ 414 w 824"/>
                <a:gd name="T27" fmla="*/ 683 h 684"/>
                <a:gd name="T28" fmla="*/ 704 w 824"/>
                <a:gd name="T29" fmla="*/ 492 h 684"/>
                <a:gd name="T30" fmla="*/ 725 w 824"/>
                <a:gd name="T31" fmla="*/ 492 h 684"/>
                <a:gd name="T32" fmla="*/ 823 w 824"/>
                <a:gd name="T33" fmla="*/ 394 h 684"/>
                <a:gd name="T34" fmla="*/ 792 w 824"/>
                <a:gd name="T35" fmla="*/ 321 h 684"/>
                <a:gd name="T36" fmla="*/ 823 w 824"/>
                <a:gd name="T37" fmla="*/ 249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24" h="684">
                  <a:moveTo>
                    <a:pt x="823" y="249"/>
                  </a:moveTo>
                  <a:lnTo>
                    <a:pt x="823" y="249"/>
                  </a:lnTo>
                  <a:cubicBezTo>
                    <a:pt x="823" y="218"/>
                    <a:pt x="813" y="192"/>
                    <a:pt x="792" y="171"/>
                  </a:cubicBezTo>
                  <a:cubicBezTo>
                    <a:pt x="813" y="156"/>
                    <a:pt x="823" y="129"/>
                    <a:pt x="823" y="104"/>
                  </a:cubicBezTo>
                  <a:cubicBezTo>
                    <a:pt x="823" y="47"/>
                    <a:pt x="782" y="0"/>
                    <a:pt x="725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47" y="0"/>
                    <a:pt x="0" y="47"/>
                    <a:pt x="0" y="104"/>
                  </a:cubicBezTo>
                  <a:cubicBezTo>
                    <a:pt x="0" y="129"/>
                    <a:pt x="10" y="156"/>
                    <a:pt x="31" y="171"/>
                  </a:cubicBezTo>
                  <a:cubicBezTo>
                    <a:pt x="10" y="192"/>
                    <a:pt x="0" y="218"/>
                    <a:pt x="0" y="249"/>
                  </a:cubicBezTo>
                  <a:cubicBezTo>
                    <a:pt x="0" y="275"/>
                    <a:pt x="10" y="300"/>
                    <a:pt x="31" y="321"/>
                  </a:cubicBezTo>
                  <a:cubicBezTo>
                    <a:pt x="10" y="337"/>
                    <a:pt x="0" y="363"/>
                    <a:pt x="0" y="394"/>
                  </a:cubicBezTo>
                  <a:cubicBezTo>
                    <a:pt x="0" y="446"/>
                    <a:pt x="47" y="492"/>
                    <a:pt x="104" y="492"/>
                  </a:cubicBezTo>
                  <a:cubicBezTo>
                    <a:pt x="120" y="492"/>
                    <a:pt x="120" y="492"/>
                    <a:pt x="120" y="492"/>
                  </a:cubicBezTo>
                  <a:cubicBezTo>
                    <a:pt x="171" y="606"/>
                    <a:pt x="280" y="683"/>
                    <a:pt x="414" y="683"/>
                  </a:cubicBezTo>
                  <a:cubicBezTo>
                    <a:pt x="544" y="683"/>
                    <a:pt x="653" y="606"/>
                    <a:pt x="704" y="492"/>
                  </a:cubicBezTo>
                  <a:cubicBezTo>
                    <a:pt x="725" y="492"/>
                    <a:pt x="725" y="492"/>
                    <a:pt x="725" y="492"/>
                  </a:cubicBezTo>
                  <a:cubicBezTo>
                    <a:pt x="782" y="492"/>
                    <a:pt x="823" y="446"/>
                    <a:pt x="823" y="394"/>
                  </a:cubicBezTo>
                  <a:cubicBezTo>
                    <a:pt x="823" y="363"/>
                    <a:pt x="813" y="337"/>
                    <a:pt x="792" y="321"/>
                  </a:cubicBezTo>
                  <a:cubicBezTo>
                    <a:pt x="813" y="300"/>
                    <a:pt x="823" y="275"/>
                    <a:pt x="823" y="249"/>
                  </a:cubicBezTo>
                </a:path>
              </a:pathLst>
            </a:custGeom>
            <a:solidFill>
              <a:srgbClr val="DEEBF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71" name="Freeform 67">
              <a:extLst>
                <a:ext uri="{FF2B5EF4-FFF2-40B4-BE49-F238E27FC236}">
                  <a16:creationId xmlns:a16="http://schemas.microsoft.com/office/drawing/2014/main" id="{BF6AE1A4-929D-4ADE-A909-7913EDF795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24903" y="8673057"/>
              <a:ext cx="405938" cy="91658"/>
            </a:xfrm>
            <a:custGeom>
              <a:avLst/>
              <a:gdLst>
                <a:gd name="T0" fmla="*/ 709 w 715"/>
                <a:gd name="T1" fmla="*/ 37 h 157"/>
                <a:gd name="T2" fmla="*/ 709 w 715"/>
                <a:gd name="T3" fmla="*/ 37 h 157"/>
                <a:gd name="T4" fmla="*/ 678 w 715"/>
                <a:gd name="T5" fmla="*/ 73 h 157"/>
                <a:gd name="T6" fmla="*/ 41 w 715"/>
                <a:gd name="T7" fmla="*/ 156 h 157"/>
                <a:gd name="T8" fmla="*/ 5 w 715"/>
                <a:gd name="T9" fmla="*/ 125 h 157"/>
                <a:gd name="T10" fmla="*/ 37 w 715"/>
                <a:gd name="T11" fmla="*/ 83 h 157"/>
                <a:gd name="T12" fmla="*/ 673 w 715"/>
                <a:gd name="T13" fmla="*/ 6 h 157"/>
                <a:gd name="T14" fmla="*/ 709 w 715"/>
                <a:gd name="T15" fmla="*/ 3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5" h="157">
                  <a:moveTo>
                    <a:pt x="709" y="37"/>
                  </a:moveTo>
                  <a:lnTo>
                    <a:pt x="709" y="37"/>
                  </a:lnTo>
                  <a:cubicBezTo>
                    <a:pt x="714" y="52"/>
                    <a:pt x="699" y="73"/>
                    <a:pt x="678" y="73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26" y="156"/>
                    <a:pt x="5" y="145"/>
                    <a:pt x="5" y="125"/>
                  </a:cubicBezTo>
                  <a:cubicBezTo>
                    <a:pt x="0" y="104"/>
                    <a:pt x="16" y="88"/>
                    <a:pt x="37" y="83"/>
                  </a:cubicBezTo>
                  <a:cubicBezTo>
                    <a:pt x="673" y="6"/>
                    <a:pt x="673" y="6"/>
                    <a:pt x="673" y="6"/>
                  </a:cubicBezTo>
                  <a:cubicBezTo>
                    <a:pt x="688" y="0"/>
                    <a:pt x="709" y="16"/>
                    <a:pt x="709" y="37"/>
                  </a:cubicBezTo>
                </a:path>
              </a:pathLst>
            </a:custGeom>
            <a:solidFill>
              <a:srgbClr val="58717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72" name="Freeform 68">
              <a:extLst>
                <a:ext uri="{FF2B5EF4-FFF2-40B4-BE49-F238E27FC236}">
                  <a16:creationId xmlns:a16="http://schemas.microsoft.com/office/drawing/2014/main" id="{E9E5A13A-EA73-4515-BF7D-F3E51CE42D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24903" y="8758169"/>
              <a:ext cx="405938" cy="88386"/>
            </a:xfrm>
            <a:custGeom>
              <a:avLst/>
              <a:gdLst>
                <a:gd name="T0" fmla="*/ 709 w 715"/>
                <a:gd name="T1" fmla="*/ 32 h 156"/>
                <a:gd name="T2" fmla="*/ 709 w 715"/>
                <a:gd name="T3" fmla="*/ 32 h 156"/>
                <a:gd name="T4" fmla="*/ 678 w 715"/>
                <a:gd name="T5" fmla="*/ 73 h 156"/>
                <a:gd name="T6" fmla="*/ 41 w 715"/>
                <a:gd name="T7" fmla="*/ 155 h 156"/>
                <a:gd name="T8" fmla="*/ 5 w 715"/>
                <a:gd name="T9" fmla="*/ 124 h 156"/>
                <a:gd name="T10" fmla="*/ 37 w 715"/>
                <a:gd name="T11" fmla="*/ 88 h 156"/>
                <a:gd name="T12" fmla="*/ 673 w 715"/>
                <a:gd name="T13" fmla="*/ 0 h 156"/>
                <a:gd name="T14" fmla="*/ 709 w 715"/>
                <a:gd name="T15" fmla="*/ 3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5" h="156">
                  <a:moveTo>
                    <a:pt x="709" y="32"/>
                  </a:moveTo>
                  <a:lnTo>
                    <a:pt x="709" y="32"/>
                  </a:lnTo>
                  <a:cubicBezTo>
                    <a:pt x="714" y="52"/>
                    <a:pt x="699" y="73"/>
                    <a:pt x="678" y="73"/>
                  </a:cubicBezTo>
                  <a:cubicBezTo>
                    <a:pt x="41" y="155"/>
                    <a:pt x="41" y="155"/>
                    <a:pt x="41" y="155"/>
                  </a:cubicBezTo>
                  <a:cubicBezTo>
                    <a:pt x="26" y="155"/>
                    <a:pt x="5" y="145"/>
                    <a:pt x="5" y="124"/>
                  </a:cubicBezTo>
                  <a:cubicBezTo>
                    <a:pt x="0" y="109"/>
                    <a:pt x="16" y="88"/>
                    <a:pt x="37" y="88"/>
                  </a:cubicBezTo>
                  <a:cubicBezTo>
                    <a:pt x="673" y="0"/>
                    <a:pt x="673" y="0"/>
                    <a:pt x="673" y="0"/>
                  </a:cubicBezTo>
                  <a:cubicBezTo>
                    <a:pt x="688" y="0"/>
                    <a:pt x="709" y="15"/>
                    <a:pt x="709" y="32"/>
                  </a:cubicBezTo>
                </a:path>
              </a:pathLst>
            </a:custGeom>
            <a:solidFill>
              <a:srgbClr val="58717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73" name="Freeform 69">
              <a:extLst>
                <a:ext uri="{FF2B5EF4-FFF2-40B4-BE49-F238E27FC236}">
                  <a16:creationId xmlns:a16="http://schemas.microsoft.com/office/drawing/2014/main" id="{DEAFA143-57E8-4740-AC80-AD14EF7DBE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24903" y="8836733"/>
              <a:ext cx="405938" cy="88386"/>
            </a:xfrm>
            <a:custGeom>
              <a:avLst/>
              <a:gdLst>
                <a:gd name="T0" fmla="*/ 709 w 715"/>
                <a:gd name="T1" fmla="*/ 36 h 156"/>
                <a:gd name="T2" fmla="*/ 709 w 715"/>
                <a:gd name="T3" fmla="*/ 36 h 156"/>
                <a:gd name="T4" fmla="*/ 678 w 715"/>
                <a:gd name="T5" fmla="*/ 72 h 156"/>
                <a:gd name="T6" fmla="*/ 41 w 715"/>
                <a:gd name="T7" fmla="*/ 155 h 156"/>
                <a:gd name="T8" fmla="*/ 5 w 715"/>
                <a:gd name="T9" fmla="*/ 124 h 156"/>
                <a:gd name="T10" fmla="*/ 37 w 715"/>
                <a:gd name="T11" fmla="*/ 83 h 156"/>
                <a:gd name="T12" fmla="*/ 673 w 715"/>
                <a:gd name="T13" fmla="*/ 5 h 156"/>
                <a:gd name="T14" fmla="*/ 709 w 715"/>
                <a:gd name="T15" fmla="*/ 3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5" h="156">
                  <a:moveTo>
                    <a:pt x="709" y="36"/>
                  </a:moveTo>
                  <a:lnTo>
                    <a:pt x="709" y="36"/>
                  </a:lnTo>
                  <a:cubicBezTo>
                    <a:pt x="714" y="52"/>
                    <a:pt x="699" y="72"/>
                    <a:pt x="678" y="72"/>
                  </a:cubicBezTo>
                  <a:cubicBezTo>
                    <a:pt x="41" y="155"/>
                    <a:pt x="41" y="155"/>
                    <a:pt x="41" y="155"/>
                  </a:cubicBezTo>
                  <a:cubicBezTo>
                    <a:pt x="26" y="155"/>
                    <a:pt x="5" y="145"/>
                    <a:pt x="5" y="124"/>
                  </a:cubicBezTo>
                  <a:cubicBezTo>
                    <a:pt x="0" y="103"/>
                    <a:pt x="16" y="88"/>
                    <a:pt x="37" y="83"/>
                  </a:cubicBezTo>
                  <a:cubicBezTo>
                    <a:pt x="673" y="5"/>
                    <a:pt x="673" y="5"/>
                    <a:pt x="673" y="5"/>
                  </a:cubicBezTo>
                  <a:cubicBezTo>
                    <a:pt x="688" y="0"/>
                    <a:pt x="709" y="16"/>
                    <a:pt x="709" y="36"/>
                  </a:cubicBezTo>
                </a:path>
              </a:pathLst>
            </a:custGeom>
            <a:solidFill>
              <a:srgbClr val="58717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74" name="Freeform 70">
              <a:extLst>
                <a:ext uri="{FF2B5EF4-FFF2-40B4-BE49-F238E27FC236}">
                  <a16:creationId xmlns:a16="http://schemas.microsoft.com/office/drawing/2014/main" id="{0548D0D9-95F9-4F1B-A2B0-65B6E52ED8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7397" y="5726880"/>
              <a:ext cx="3273689" cy="2998554"/>
            </a:xfrm>
            <a:custGeom>
              <a:avLst/>
              <a:gdLst>
                <a:gd name="T0" fmla="*/ 5728 w 5729"/>
                <a:gd name="T1" fmla="*/ 2856 h 5247"/>
                <a:gd name="T2" fmla="*/ 5728 w 5729"/>
                <a:gd name="T3" fmla="*/ 2856 h 5247"/>
                <a:gd name="T4" fmla="*/ 5138 w 5729"/>
                <a:gd name="T5" fmla="*/ 2256 h 5247"/>
                <a:gd name="T6" fmla="*/ 5376 w 5729"/>
                <a:gd name="T7" fmla="*/ 1453 h 5247"/>
                <a:gd name="T8" fmla="*/ 4558 w 5729"/>
                <a:gd name="T9" fmla="*/ 1216 h 5247"/>
                <a:gd name="T10" fmla="*/ 4351 w 5729"/>
                <a:gd name="T11" fmla="*/ 404 h 5247"/>
                <a:gd name="T12" fmla="*/ 3523 w 5729"/>
                <a:gd name="T13" fmla="*/ 600 h 5247"/>
                <a:gd name="T14" fmla="*/ 2929 w 5729"/>
                <a:gd name="T15" fmla="*/ 0 h 5247"/>
                <a:gd name="T16" fmla="*/ 2313 w 5729"/>
                <a:gd name="T17" fmla="*/ 575 h 5247"/>
                <a:gd name="T18" fmla="*/ 1490 w 5729"/>
                <a:gd name="T19" fmla="*/ 341 h 5247"/>
                <a:gd name="T20" fmla="*/ 1247 w 5729"/>
                <a:gd name="T21" fmla="*/ 1139 h 5247"/>
                <a:gd name="T22" fmla="*/ 413 w 5729"/>
                <a:gd name="T23" fmla="*/ 1340 h 5247"/>
                <a:gd name="T24" fmla="*/ 615 w 5729"/>
                <a:gd name="T25" fmla="*/ 2152 h 5247"/>
                <a:gd name="T26" fmla="*/ 0 w 5729"/>
                <a:gd name="T27" fmla="*/ 2731 h 5247"/>
                <a:gd name="T28" fmla="*/ 590 w 5729"/>
                <a:gd name="T29" fmla="*/ 3332 h 5247"/>
                <a:gd name="T30" fmla="*/ 352 w 5729"/>
                <a:gd name="T31" fmla="*/ 4139 h 5247"/>
                <a:gd name="T32" fmla="*/ 1169 w 5729"/>
                <a:gd name="T33" fmla="*/ 4372 h 5247"/>
                <a:gd name="T34" fmla="*/ 1376 w 5729"/>
                <a:gd name="T35" fmla="*/ 5184 h 5247"/>
                <a:gd name="T36" fmla="*/ 2204 w 5729"/>
                <a:gd name="T37" fmla="*/ 4987 h 5247"/>
                <a:gd name="T38" fmla="*/ 2204 w 5729"/>
                <a:gd name="T39" fmla="*/ 4993 h 5247"/>
                <a:gd name="T40" fmla="*/ 1759 w 5729"/>
                <a:gd name="T41" fmla="*/ 3859 h 5247"/>
                <a:gd name="T42" fmla="*/ 1360 w 5729"/>
                <a:gd name="T43" fmla="*/ 3141 h 5247"/>
                <a:gd name="T44" fmla="*/ 1661 w 5729"/>
                <a:gd name="T45" fmla="*/ 1852 h 5247"/>
                <a:gd name="T46" fmla="*/ 2840 w 5729"/>
                <a:gd name="T47" fmla="*/ 1309 h 5247"/>
                <a:gd name="T48" fmla="*/ 4015 w 5729"/>
                <a:gd name="T49" fmla="*/ 1852 h 5247"/>
                <a:gd name="T50" fmla="*/ 4320 w 5729"/>
                <a:gd name="T51" fmla="*/ 3141 h 5247"/>
                <a:gd name="T52" fmla="*/ 3876 w 5729"/>
                <a:gd name="T53" fmla="*/ 3907 h 5247"/>
                <a:gd name="T54" fmla="*/ 3456 w 5729"/>
                <a:gd name="T55" fmla="*/ 5008 h 5247"/>
                <a:gd name="T56" fmla="*/ 4238 w 5729"/>
                <a:gd name="T57" fmla="*/ 5246 h 5247"/>
                <a:gd name="T58" fmla="*/ 4480 w 5729"/>
                <a:gd name="T59" fmla="*/ 4450 h 5247"/>
                <a:gd name="T60" fmla="*/ 5308 w 5729"/>
                <a:gd name="T61" fmla="*/ 4248 h 5247"/>
                <a:gd name="T62" fmla="*/ 5112 w 5729"/>
                <a:gd name="T63" fmla="*/ 3441 h 5247"/>
                <a:gd name="T64" fmla="*/ 5728 w 5729"/>
                <a:gd name="T65" fmla="*/ 2856 h 5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729" h="5247">
                  <a:moveTo>
                    <a:pt x="5728" y="2856"/>
                  </a:moveTo>
                  <a:lnTo>
                    <a:pt x="5728" y="2856"/>
                  </a:lnTo>
                  <a:cubicBezTo>
                    <a:pt x="5448" y="2773"/>
                    <a:pt x="5215" y="2556"/>
                    <a:pt x="5138" y="2256"/>
                  </a:cubicBezTo>
                  <a:cubicBezTo>
                    <a:pt x="5065" y="1955"/>
                    <a:pt x="5164" y="1651"/>
                    <a:pt x="5376" y="1453"/>
                  </a:cubicBezTo>
                  <a:cubicBezTo>
                    <a:pt x="5091" y="1516"/>
                    <a:pt x="4775" y="1438"/>
                    <a:pt x="4558" y="1216"/>
                  </a:cubicBezTo>
                  <a:cubicBezTo>
                    <a:pt x="4336" y="993"/>
                    <a:pt x="4268" y="683"/>
                    <a:pt x="4351" y="404"/>
                  </a:cubicBezTo>
                  <a:cubicBezTo>
                    <a:pt x="4139" y="600"/>
                    <a:pt x="3824" y="688"/>
                    <a:pt x="3523" y="600"/>
                  </a:cubicBezTo>
                  <a:cubicBezTo>
                    <a:pt x="3218" y="517"/>
                    <a:pt x="3000" y="279"/>
                    <a:pt x="2929" y="0"/>
                  </a:cubicBezTo>
                  <a:cubicBezTo>
                    <a:pt x="2846" y="274"/>
                    <a:pt x="2617" y="502"/>
                    <a:pt x="2313" y="575"/>
                  </a:cubicBezTo>
                  <a:cubicBezTo>
                    <a:pt x="2002" y="647"/>
                    <a:pt x="1691" y="548"/>
                    <a:pt x="1490" y="341"/>
                  </a:cubicBezTo>
                  <a:cubicBezTo>
                    <a:pt x="1557" y="621"/>
                    <a:pt x="1474" y="926"/>
                    <a:pt x="1247" y="1139"/>
                  </a:cubicBezTo>
                  <a:cubicBezTo>
                    <a:pt x="1019" y="1355"/>
                    <a:pt x="698" y="1422"/>
                    <a:pt x="413" y="1340"/>
                  </a:cubicBezTo>
                  <a:cubicBezTo>
                    <a:pt x="615" y="1552"/>
                    <a:pt x="704" y="1857"/>
                    <a:pt x="615" y="2152"/>
                  </a:cubicBezTo>
                  <a:cubicBezTo>
                    <a:pt x="527" y="2448"/>
                    <a:pt x="284" y="2659"/>
                    <a:pt x="0" y="2731"/>
                  </a:cubicBezTo>
                  <a:cubicBezTo>
                    <a:pt x="279" y="2814"/>
                    <a:pt x="512" y="3037"/>
                    <a:pt x="590" y="3332"/>
                  </a:cubicBezTo>
                  <a:cubicBezTo>
                    <a:pt x="662" y="3632"/>
                    <a:pt x="564" y="3937"/>
                    <a:pt x="352" y="4139"/>
                  </a:cubicBezTo>
                  <a:cubicBezTo>
                    <a:pt x="636" y="4072"/>
                    <a:pt x="952" y="4149"/>
                    <a:pt x="1169" y="4372"/>
                  </a:cubicBezTo>
                  <a:cubicBezTo>
                    <a:pt x="1387" y="4594"/>
                    <a:pt x="1454" y="4910"/>
                    <a:pt x="1376" y="5184"/>
                  </a:cubicBezTo>
                  <a:cubicBezTo>
                    <a:pt x="1588" y="4987"/>
                    <a:pt x="1899" y="4904"/>
                    <a:pt x="2204" y="4987"/>
                  </a:cubicBezTo>
                  <a:lnTo>
                    <a:pt x="2204" y="4993"/>
                  </a:lnTo>
                  <a:cubicBezTo>
                    <a:pt x="2178" y="4713"/>
                    <a:pt x="2084" y="4196"/>
                    <a:pt x="1759" y="3859"/>
                  </a:cubicBezTo>
                  <a:cubicBezTo>
                    <a:pt x="1557" y="3658"/>
                    <a:pt x="1422" y="3410"/>
                    <a:pt x="1360" y="3141"/>
                  </a:cubicBezTo>
                  <a:cubicBezTo>
                    <a:pt x="1257" y="2685"/>
                    <a:pt x="1371" y="2204"/>
                    <a:pt x="1661" y="1852"/>
                  </a:cubicBezTo>
                  <a:cubicBezTo>
                    <a:pt x="1951" y="1505"/>
                    <a:pt x="2365" y="1309"/>
                    <a:pt x="2840" y="1309"/>
                  </a:cubicBezTo>
                  <a:cubicBezTo>
                    <a:pt x="3311" y="1309"/>
                    <a:pt x="3730" y="1505"/>
                    <a:pt x="4015" y="1852"/>
                  </a:cubicBezTo>
                  <a:cubicBezTo>
                    <a:pt x="4309" y="2204"/>
                    <a:pt x="4423" y="2685"/>
                    <a:pt x="4320" y="3141"/>
                  </a:cubicBezTo>
                  <a:cubicBezTo>
                    <a:pt x="4258" y="3410"/>
                    <a:pt x="4108" y="3668"/>
                    <a:pt x="3876" y="3907"/>
                  </a:cubicBezTo>
                  <a:cubicBezTo>
                    <a:pt x="3523" y="4258"/>
                    <a:pt x="3466" y="4755"/>
                    <a:pt x="3456" y="5008"/>
                  </a:cubicBezTo>
                  <a:cubicBezTo>
                    <a:pt x="3751" y="4952"/>
                    <a:pt x="4041" y="5050"/>
                    <a:pt x="4238" y="5246"/>
                  </a:cubicBezTo>
                  <a:cubicBezTo>
                    <a:pt x="4170" y="4972"/>
                    <a:pt x="4253" y="4662"/>
                    <a:pt x="4480" y="4450"/>
                  </a:cubicBezTo>
                  <a:cubicBezTo>
                    <a:pt x="4708" y="4238"/>
                    <a:pt x="5023" y="4170"/>
                    <a:pt x="5308" y="4248"/>
                  </a:cubicBezTo>
                  <a:cubicBezTo>
                    <a:pt x="5106" y="4040"/>
                    <a:pt x="5023" y="3736"/>
                    <a:pt x="5112" y="3441"/>
                  </a:cubicBezTo>
                  <a:cubicBezTo>
                    <a:pt x="5200" y="3141"/>
                    <a:pt x="5437" y="2928"/>
                    <a:pt x="5728" y="2856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75" name="Freeform 71">
              <a:extLst>
                <a:ext uri="{FF2B5EF4-FFF2-40B4-BE49-F238E27FC236}">
                  <a16:creationId xmlns:a16="http://schemas.microsoft.com/office/drawing/2014/main" id="{CDC3CE8A-E108-4173-A1D8-B6EA02BD7E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7397" y="5723608"/>
              <a:ext cx="3273689" cy="3005101"/>
            </a:xfrm>
            <a:custGeom>
              <a:avLst/>
              <a:gdLst>
                <a:gd name="T0" fmla="*/ 5728 w 5729"/>
                <a:gd name="T1" fmla="*/ 2862 h 5259"/>
                <a:gd name="T2" fmla="*/ 5376 w 5729"/>
                <a:gd name="T3" fmla="*/ 1459 h 5259"/>
                <a:gd name="T4" fmla="*/ 5179 w 5729"/>
                <a:gd name="T5" fmla="*/ 1480 h 5259"/>
                <a:gd name="T6" fmla="*/ 4351 w 5729"/>
                <a:gd name="T7" fmla="*/ 410 h 5259"/>
                <a:gd name="T8" fmla="*/ 3761 w 5729"/>
                <a:gd name="T9" fmla="*/ 637 h 5259"/>
                <a:gd name="T10" fmla="*/ 2929 w 5729"/>
                <a:gd name="T11" fmla="*/ 0 h 5259"/>
                <a:gd name="T12" fmla="*/ 2105 w 5729"/>
                <a:gd name="T13" fmla="*/ 601 h 5259"/>
                <a:gd name="T14" fmla="*/ 1485 w 5729"/>
                <a:gd name="T15" fmla="*/ 347 h 5259"/>
                <a:gd name="T16" fmla="*/ 652 w 5729"/>
                <a:gd name="T17" fmla="*/ 1377 h 5259"/>
                <a:gd name="T18" fmla="*/ 413 w 5729"/>
                <a:gd name="T19" fmla="*/ 1346 h 5259"/>
                <a:gd name="T20" fmla="*/ 0 w 5729"/>
                <a:gd name="T21" fmla="*/ 2737 h 5259"/>
                <a:gd name="T22" fmla="*/ 590 w 5729"/>
                <a:gd name="T23" fmla="*/ 3338 h 5259"/>
                <a:gd name="T24" fmla="*/ 346 w 5729"/>
                <a:gd name="T25" fmla="*/ 4145 h 5259"/>
                <a:gd name="T26" fmla="*/ 1169 w 5729"/>
                <a:gd name="T27" fmla="*/ 4378 h 5259"/>
                <a:gd name="T28" fmla="*/ 1376 w 5729"/>
                <a:gd name="T29" fmla="*/ 5190 h 5259"/>
                <a:gd name="T30" fmla="*/ 2204 w 5729"/>
                <a:gd name="T31" fmla="*/ 4993 h 5259"/>
                <a:gd name="T32" fmla="*/ 2204 w 5729"/>
                <a:gd name="T33" fmla="*/ 4999 h 5259"/>
                <a:gd name="T34" fmla="*/ 2209 w 5729"/>
                <a:gd name="T35" fmla="*/ 4999 h 5259"/>
                <a:gd name="T36" fmla="*/ 1324 w 5729"/>
                <a:gd name="T37" fmla="*/ 2810 h 5259"/>
                <a:gd name="T38" fmla="*/ 4015 w 5729"/>
                <a:gd name="T39" fmla="*/ 1858 h 5259"/>
                <a:gd name="T40" fmla="*/ 3876 w 5729"/>
                <a:gd name="T41" fmla="*/ 3913 h 5259"/>
                <a:gd name="T42" fmla="*/ 3456 w 5729"/>
                <a:gd name="T43" fmla="*/ 5014 h 5259"/>
                <a:gd name="T44" fmla="*/ 4238 w 5729"/>
                <a:gd name="T45" fmla="*/ 5258 h 5259"/>
                <a:gd name="T46" fmla="*/ 4480 w 5729"/>
                <a:gd name="T47" fmla="*/ 4456 h 5259"/>
                <a:gd name="T48" fmla="*/ 5314 w 5729"/>
                <a:gd name="T49" fmla="*/ 4254 h 5259"/>
                <a:gd name="T50" fmla="*/ 5112 w 5729"/>
                <a:gd name="T51" fmla="*/ 3447 h 5259"/>
                <a:gd name="T52" fmla="*/ 5728 w 5729"/>
                <a:gd name="T53" fmla="*/ 2862 h 5259"/>
                <a:gd name="T54" fmla="*/ 5112 w 5729"/>
                <a:gd name="T55" fmla="*/ 3447 h 5259"/>
                <a:gd name="T56" fmla="*/ 5308 w 5729"/>
                <a:gd name="T57" fmla="*/ 4254 h 5259"/>
                <a:gd name="T58" fmla="*/ 4480 w 5729"/>
                <a:gd name="T59" fmla="*/ 4456 h 5259"/>
                <a:gd name="T60" fmla="*/ 4238 w 5729"/>
                <a:gd name="T61" fmla="*/ 5252 h 5259"/>
                <a:gd name="T62" fmla="*/ 3456 w 5729"/>
                <a:gd name="T63" fmla="*/ 5014 h 5259"/>
                <a:gd name="T64" fmla="*/ 3876 w 5729"/>
                <a:gd name="T65" fmla="*/ 3913 h 5259"/>
                <a:gd name="T66" fmla="*/ 4015 w 5729"/>
                <a:gd name="T67" fmla="*/ 1858 h 5259"/>
                <a:gd name="T68" fmla="*/ 1324 w 5729"/>
                <a:gd name="T69" fmla="*/ 2810 h 5259"/>
                <a:gd name="T70" fmla="*/ 2204 w 5729"/>
                <a:gd name="T71" fmla="*/ 4999 h 5259"/>
                <a:gd name="T72" fmla="*/ 2204 w 5729"/>
                <a:gd name="T73" fmla="*/ 4993 h 5259"/>
                <a:gd name="T74" fmla="*/ 2204 w 5729"/>
                <a:gd name="T75" fmla="*/ 4993 h 5259"/>
                <a:gd name="T76" fmla="*/ 1376 w 5729"/>
                <a:gd name="T77" fmla="*/ 5190 h 5259"/>
                <a:gd name="T78" fmla="*/ 1169 w 5729"/>
                <a:gd name="T79" fmla="*/ 4378 h 5259"/>
                <a:gd name="T80" fmla="*/ 352 w 5729"/>
                <a:gd name="T81" fmla="*/ 4145 h 5259"/>
                <a:gd name="T82" fmla="*/ 590 w 5729"/>
                <a:gd name="T83" fmla="*/ 3338 h 5259"/>
                <a:gd name="T84" fmla="*/ 0 w 5729"/>
                <a:gd name="T85" fmla="*/ 2737 h 5259"/>
                <a:gd name="T86" fmla="*/ 419 w 5729"/>
                <a:gd name="T87" fmla="*/ 1346 h 5259"/>
                <a:gd name="T88" fmla="*/ 652 w 5729"/>
                <a:gd name="T89" fmla="*/ 1382 h 5259"/>
                <a:gd name="T90" fmla="*/ 1490 w 5729"/>
                <a:gd name="T91" fmla="*/ 347 h 5259"/>
                <a:gd name="T92" fmla="*/ 2105 w 5729"/>
                <a:gd name="T93" fmla="*/ 606 h 5259"/>
                <a:gd name="T94" fmla="*/ 2929 w 5729"/>
                <a:gd name="T95" fmla="*/ 6 h 5259"/>
                <a:gd name="T96" fmla="*/ 3761 w 5729"/>
                <a:gd name="T97" fmla="*/ 643 h 5259"/>
                <a:gd name="T98" fmla="*/ 4351 w 5729"/>
                <a:gd name="T99" fmla="*/ 410 h 5259"/>
                <a:gd name="T100" fmla="*/ 5179 w 5729"/>
                <a:gd name="T101" fmla="*/ 1480 h 5259"/>
                <a:gd name="T102" fmla="*/ 5376 w 5729"/>
                <a:gd name="T103" fmla="*/ 1455 h 5259"/>
                <a:gd name="T104" fmla="*/ 5728 w 5729"/>
                <a:gd name="T105" fmla="*/ 2867 h 5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729" h="5259">
                  <a:moveTo>
                    <a:pt x="5728" y="2862"/>
                  </a:moveTo>
                  <a:lnTo>
                    <a:pt x="5728" y="2862"/>
                  </a:lnTo>
                  <a:lnTo>
                    <a:pt x="5728" y="2862"/>
                  </a:lnTo>
                  <a:cubicBezTo>
                    <a:pt x="5448" y="2779"/>
                    <a:pt x="5215" y="2562"/>
                    <a:pt x="5138" y="2262"/>
                  </a:cubicBezTo>
                  <a:cubicBezTo>
                    <a:pt x="5122" y="2194"/>
                    <a:pt x="5112" y="2127"/>
                    <a:pt x="5112" y="2060"/>
                  </a:cubicBezTo>
                  <a:cubicBezTo>
                    <a:pt x="5112" y="1832"/>
                    <a:pt x="5210" y="1615"/>
                    <a:pt x="5376" y="1459"/>
                  </a:cubicBezTo>
                  <a:cubicBezTo>
                    <a:pt x="5376" y="1455"/>
                    <a:pt x="5376" y="1455"/>
                    <a:pt x="5376" y="1455"/>
                  </a:cubicBezTo>
                  <a:lnTo>
                    <a:pt x="5376" y="1455"/>
                  </a:lnTo>
                  <a:cubicBezTo>
                    <a:pt x="5308" y="1470"/>
                    <a:pt x="5241" y="1480"/>
                    <a:pt x="5179" y="1480"/>
                  </a:cubicBezTo>
                  <a:cubicBezTo>
                    <a:pt x="4952" y="1480"/>
                    <a:pt x="4729" y="1393"/>
                    <a:pt x="4558" y="1222"/>
                  </a:cubicBezTo>
                  <a:cubicBezTo>
                    <a:pt x="4398" y="1062"/>
                    <a:pt x="4320" y="849"/>
                    <a:pt x="4320" y="643"/>
                  </a:cubicBezTo>
                  <a:cubicBezTo>
                    <a:pt x="4320" y="564"/>
                    <a:pt x="4330" y="487"/>
                    <a:pt x="4351" y="410"/>
                  </a:cubicBezTo>
                  <a:lnTo>
                    <a:pt x="4351" y="410"/>
                  </a:lnTo>
                  <a:lnTo>
                    <a:pt x="4351" y="410"/>
                  </a:lnTo>
                  <a:cubicBezTo>
                    <a:pt x="4191" y="554"/>
                    <a:pt x="3984" y="637"/>
                    <a:pt x="3761" y="637"/>
                  </a:cubicBezTo>
                  <a:cubicBezTo>
                    <a:pt x="3684" y="637"/>
                    <a:pt x="3601" y="627"/>
                    <a:pt x="3523" y="606"/>
                  </a:cubicBezTo>
                  <a:cubicBezTo>
                    <a:pt x="3218" y="523"/>
                    <a:pt x="3000" y="285"/>
                    <a:pt x="2929" y="6"/>
                  </a:cubicBezTo>
                  <a:cubicBezTo>
                    <a:pt x="2929" y="0"/>
                    <a:pt x="2929" y="0"/>
                    <a:pt x="2929" y="0"/>
                  </a:cubicBezTo>
                  <a:cubicBezTo>
                    <a:pt x="2929" y="6"/>
                    <a:pt x="2929" y="6"/>
                    <a:pt x="2929" y="6"/>
                  </a:cubicBezTo>
                  <a:cubicBezTo>
                    <a:pt x="2840" y="280"/>
                    <a:pt x="2617" y="502"/>
                    <a:pt x="2313" y="581"/>
                  </a:cubicBezTo>
                  <a:cubicBezTo>
                    <a:pt x="2240" y="595"/>
                    <a:pt x="2173" y="601"/>
                    <a:pt x="2105" y="601"/>
                  </a:cubicBezTo>
                  <a:cubicBezTo>
                    <a:pt x="1868" y="601"/>
                    <a:pt x="1651" y="508"/>
                    <a:pt x="1490" y="347"/>
                  </a:cubicBezTo>
                  <a:cubicBezTo>
                    <a:pt x="1485" y="342"/>
                    <a:pt x="1485" y="342"/>
                    <a:pt x="1485" y="342"/>
                  </a:cubicBezTo>
                  <a:cubicBezTo>
                    <a:pt x="1485" y="347"/>
                    <a:pt x="1485" y="347"/>
                    <a:pt x="1485" y="347"/>
                  </a:cubicBezTo>
                  <a:cubicBezTo>
                    <a:pt x="1500" y="410"/>
                    <a:pt x="1510" y="477"/>
                    <a:pt x="1510" y="539"/>
                  </a:cubicBezTo>
                  <a:cubicBezTo>
                    <a:pt x="1510" y="762"/>
                    <a:pt x="1422" y="978"/>
                    <a:pt x="1247" y="1145"/>
                  </a:cubicBezTo>
                  <a:cubicBezTo>
                    <a:pt x="1081" y="1299"/>
                    <a:pt x="869" y="1377"/>
                    <a:pt x="652" y="1377"/>
                  </a:cubicBezTo>
                  <a:cubicBezTo>
                    <a:pt x="574" y="1377"/>
                    <a:pt x="496" y="1367"/>
                    <a:pt x="419" y="1346"/>
                  </a:cubicBezTo>
                  <a:cubicBezTo>
                    <a:pt x="413" y="1346"/>
                    <a:pt x="413" y="1346"/>
                    <a:pt x="413" y="1346"/>
                  </a:cubicBezTo>
                  <a:lnTo>
                    <a:pt x="413" y="1346"/>
                  </a:lnTo>
                  <a:cubicBezTo>
                    <a:pt x="564" y="1501"/>
                    <a:pt x="652" y="1708"/>
                    <a:pt x="652" y="1925"/>
                  </a:cubicBezTo>
                  <a:cubicBezTo>
                    <a:pt x="652" y="1998"/>
                    <a:pt x="641" y="2081"/>
                    <a:pt x="615" y="2158"/>
                  </a:cubicBezTo>
                  <a:cubicBezTo>
                    <a:pt x="527" y="2454"/>
                    <a:pt x="284" y="2665"/>
                    <a:pt x="0" y="2737"/>
                  </a:cubicBezTo>
                  <a:lnTo>
                    <a:pt x="0" y="2737"/>
                  </a:lnTo>
                  <a:lnTo>
                    <a:pt x="0" y="2737"/>
                  </a:lnTo>
                  <a:cubicBezTo>
                    <a:pt x="279" y="2820"/>
                    <a:pt x="512" y="3043"/>
                    <a:pt x="590" y="3338"/>
                  </a:cubicBezTo>
                  <a:cubicBezTo>
                    <a:pt x="605" y="3405"/>
                    <a:pt x="610" y="3472"/>
                    <a:pt x="610" y="3540"/>
                  </a:cubicBezTo>
                  <a:cubicBezTo>
                    <a:pt x="610" y="3772"/>
                    <a:pt x="517" y="3990"/>
                    <a:pt x="352" y="4145"/>
                  </a:cubicBezTo>
                  <a:cubicBezTo>
                    <a:pt x="346" y="4145"/>
                    <a:pt x="346" y="4145"/>
                    <a:pt x="346" y="4145"/>
                  </a:cubicBezTo>
                  <a:cubicBezTo>
                    <a:pt x="352" y="4145"/>
                    <a:pt x="352" y="4145"/>
                    <a:pt x="352" y="4145"/>
                  </a:cubicBezTo>
                  <a:cubicBezTo>
                    <a:pt x="419" y="4129"/>
                    <a:pt x="486" y="4125"/>
                    <a:pt x="554" y="4125"/>
                  </a:cubicBezTo>
                  <a:cubicBezTo>
                    <a:pt x="775" y="4125"/>
                    <a:pt x="998" y="4207"/>
                    <a:pt x="1169" y="4378"/>
                  </a:cubicBezTo>
                  <a:cubicBezTo>
                    <a:pt x="1329" y="4544"/>
                    <a:pt x="1407" y="4750"/>
                    <a:pt x="1407" y="4962"/>
                  </a:cubicBezTo>
                  <a:cubicBezTo>
                    <a:pt x="1407" y="5040"/>
                    <a:pt x="1397" y="5118"/>
                    <a:pt x="1376" y="5190"/>
                  </a:cubicBezTo>
                  <a:lnTo>
                    <a:pt x="1376" y="5190"/>
                  </a:lnTo>
                  <a:lnTo>
                    <a:pt x="1376" y="5190"/>
                  </a:lnTo>
                  <a:cubicBezTo>
                    <a:pt x="1531" y="5045"/>
                    <a:pt x="1743" y="4962"/>
                    <a:pt x="1966" y="4962"/>
                  </a:cubicBezTo>
                  <a:cubicBezTo>
                    <a:pt x="2043" y="4962"/>
                    <a:pt x="2126" y="4973"/>
                    <a:pt x="2204" y="4993"/>
                  </a:cubicBezTo>
                  <a:lnTo>
                    <a:pt x="2204" y="4993"/>
                  </a:lnTo>
                  <a:lnTo>
                    <a:pt x="2204" y="4993"/>
                  </a:lnTo>
                  <a:cubicBezTo>
                    <a:pt x="2204" y="4999"/>
                    <a:pt x="2204" y="4999"/>
                    <a:pt x="2204" y="4999"/>
                  </a:cubicBezTo>
                  <a:lnTo>
                    <a:pt x="2204" y="4999"/>
                  </a:lnTo>
                  <a:cubicBezTo>
                    <a:pt x="2209" y="4999"/>
                    <a:pt x="2209" y="4999"/>
                    <a:pt x="2209" y="4999"/>
                  </a:cubicBezTo>
                  <a:lnTo>
                    <a:pt x="2209" y="4999"/>
                  </a:lnTo>
                  <a:cubicBezTo>
                    <a:pt x="2178" y="4719"/>
                    <a:pt x="2084" y="4202"/>
                    <a:pt x="1759" y="3865"/>
                  </a:cubicBezTo>
                  <a:cubicBezTo>
                    <a:pt x="1557" y="3664"/>
                    <a:pt x="1422" y="3416"/>
                    <a:pt x="1360" y="3147"/>
                  </a:cubicBezTo>
                  <a:cubicBezTo>
                    <a:pt x="1335" y="3033"/>
                    <a:pt x="1324" y="2924"/>
                    <a:pt x="1324" y="2810"/>
                  </a:cubicBezTo>
                  <a:cubicBezTo>
                    <a:pt x="1324" y="2469"/>
                    <a:pt x="1443" y="2127"/>
                    <a:pt x="1661" y="1858"/>
                  </a:cubicBezTo>
                  <a:cubicBezTo>
                    <a:pt x="1951" y="1511"/>
                    <a:pt x="2365" y="1320"/>
                    <a:pt x="2840" y="1320"/>
                  </a:cubicBezTo>
                  <a:cubicBezTo>
                    <a:pt x="3311" y="1320"/>
                    <a:pt x="3730" y="1511"/>
                    <a:pt x="4015" y="1858"/>
                  </a:cubicBezTo>
                  <a:cubicBezTo>
                    <a:pt x="4238" y="2127"/>
                    <a:pt x="4357" y="2469"/>
                    <a:pt x="4357" y="2810"/>
                  </a:cubicBezTo>
                  <a:cubicBezTo>
                    <a:pt x="4357" y="2924"/>
                    <a:pt x="4340" y="3033"/>
                    <a:pt x="4320" y="3147"/>
                  </a:cubicBezTo>
                  <a:cubicBezTo>
                    <a:pt x="4258" y="3416"/>
                    <a:pt x="4108" y="3674"/>
                    <a:pt x="3876" y="3913"/>
                  </a:cubicBezTo>
                  <a:cubicBezTo>
                    <a:pt x="3523" y="4264"/>
                    <a:pt x="3466" y="4761"/>
                    <a:pt x="3456" y="5014"/>
                  </a:cubicBezTo>
                  <a:lnTo>
                    <a:pt x="3456" y="5014"/>
                  </a:lnTo>
                  <a:lnTo>
                    <a:pt x="3456" y="5014"/>
                  </a:lnTo>
                  <a:cubicBezTo>
                    <a:pt x="3513" y="5004"/>
                    <a:pt x="3570" y="4999"/>
                    <a:pt x="3627" y="4999"/>
                  </a:cubicBezTo>
                  <a:cubicBezTo>
                    <a:pt x="3860" y="4999"/>
                    <a:pt x="4077" y="5097"/>
                    <a:pt x="4238" y="5252"/>
                  </a:cubicBezTo>
                  <a:cubicBezTo>
                    <a:pt x="4238" y="5258"/>
                    <a:pt x="4238" y="5258"/>
                    <a:pt x="4238" y="5258"/>
                  </a:cubicBezTo>
                  <a:cubicBezTo>
                    <a:pt x="4238" y="5252"/>
                    <a:pt x="4238" y="5252"/>
                    <a:pt x="4238" y="5252"/>
                  </a:cubicBezTo>
                  <a:cubicBezTo>
                    <a:pt x="4222" y="5190"/>
                    <a:pt x="4217" y="5123"/>
                    <a:pt x="4217" y="5056"/>
                  </a:cubicBezTo>
                  <a:cubicBezTo>
                    <a:pt x="4217" y="4839"/>
                    <a:pt x="4305" y="4621"/>
                    <a:pt x="4480" y="4456"/>
                  </a:cubicBezTo>
                  <a:cubicBezTo>
                    <a:pt x="4646" y="4300"/>
                    <a:pt x="4858" y="4223"/>
                    <a:pt x="5075" y="4223"/>
                  </a:cubicBezTo>
                  <a:cubicBezTo>
                    <a:pt x="5153" y="4223"/>
                    <a:pt x="5231" y="4233"/>
                    <a:pt x="5308" y="4254"/>
                  </a:cubicBezTo>
                  <a:cubicBezTo>
                    <a:pt x="5314" y="4254"/>
                    <a:pt x="5314" y="4254"/>
                    <a:pt x="5314" y="4254"/>
                  </a:cubicBezTo>
                  <a:cubicBezTo>
                    <a:pt x="5308" y="4254"/>
                    <a:pt x="5308" y="4254"/>
                    <a:pt x="5308" y="4254"/>
                  </a:cubicBezTo>
                  <a:cubicBezTo>
                    <a:pt x="5164" y="4098"/>
                    <a:pt x="5075" y="3897"/>
                    <a:pt x="5075" y="3680"/>
                  </a:cubicBezTo>
                  <a:cubicBezTo>
                    <a:pt x="5075" y="3601"/>
                    <a:pt x="5086" y="3524"/>
                    <a:pt x="5112" y="3447"/>
                  </a:cubicBezTo>
                  <a:cubicBezTo>
                    <a:pt x="5200" y="3147"/>
                    <a:pt x="5437" y="2934"/>
                    <a:pt x="5728" y="2867"/>
                  </a:cubicBezTo>
                  <a:cubicBezTo>
                    <a:pt x="5728" y="2862"/>
                    <a:pt x="5728" y="2862"/>
                    <a:pt x="5728" y="2862"/>
                  </a:cubicBezTo>
                  <a:lnTo>
                    <a:pt x="5728" y="2862"/>
                  </a:lnTo>
                  <a:lnTo>
                    <a:pt x="5728" y="2862"/>
                  </a:lnTo>
                  <a:lnTo>
                    <a:pt x="5728" y="2862"/>
                  </a:lnTo>
                  <a:cubicBezTo>
                    <a:pt x="5437" y="2934"/>
                    <a:pt x="5200" y="3147"/>
                    <a:pt x="5112" y="3447"/>
                  </a:cubicBezTo>
                  <a:cubicBezTo>
                    <a:pt x="5086" y="3524"/>
                    <a:pt x="5075" y="3601"/>
                    <a:pt x="5075" y="3680"/>
                  </a:cubicBezTo>
                  <a:cubicBezTo>
                    <a:pt x="5075" y="3897"/>
                    <a:pt x="5164" y="4098"/>
                    <a:pt x="5308" y="4254"/>
                  </a:cubicBezTo>
                  <a:lnTo>
                    <a:pt x="5308" y="4254"/>
                  </a:lnTo>
                  <a:lnTo>
                    <a:pt x="5308" y="4254"/>
                  </a:lnTo>
                  <a:cubicBezTo>
                    <a:pt x="5235" y="4233"/>
                    <a:pt x="5153" y="4223"/>
                    <a:pt x="5075" y="4223"/>
                  </a:cubicBezTo>
                  <a:cubicBezTo>
                    <a:pt x="4858" y="4223"/>
                    <a:pt x="4646" y="4300"/>
                    <a:pt x="4480" y="4456"/>
                  </a:cubicBezTo>
                  <a:cubicBezTo>
                    <a:pt x="4305" y="4621"/>
                    <a:pt x="4217" y="4839"/>
                    <a:pt x="4217" y="5056"/>
                  </a:cubicBezTo>
                  <a:cubicBezTo>
                    <a:pt x="4217" y="5123"/>
                    <a:pt x="4222" y="5190"/>
                    <a:pt x="4238" y="5252"/>
                  </a:cubicBezTo>
                  <a:lnTo>
                    <a:pt x="4238" y="5252"/>
                  </a:lnTo>
                  <a:lnTo>
                    <a:pt x="4238" y="5252"/>
                  </a:lnTo>
                  <a:cubicBezTo>
                    <a:pt x="4082" y="5092"/>
                    <a:pt x="3860" y="4999"/>
                    <a:pt x="3627" y="4999"/>
                  </a:cubicBezTo>
                  <a:cubicBezTo>
                    <a:pt x="3570" y="4999"/>
                    <a:pt x="3513" y="5004"/>
                    <a:pt x="3456" y="5014"/>
                  </a:cubicBezTo>
                  <a:lnTo>
                    <a:pt x="3456" y="5014"/>
                  </a:lnTo>
                  <a:cubicBezTo>
                    <a:pt x="3462" y="5014"/>
                    <a:pt x="3462" y="5014"/>
                    <a:pt x="3462" y="5014"/>
                  </a:cubicBezTo>
                  <a:cubicBezTo>
                    <a:pt x="3466" y="4761"/>
                    <a:pt x="3523" y="4264"/>
                    <a:pt x="3876" y="3913"/>
                  </a:cubicBezTo>
                  <a:cubicBezTo>
                    <a:pt x="4108" y="3674"/>
                    <a:pt x="4258" y="3416"/>
                    <a:pt x="4320" y="3147"/>
                  </a:cubicBezTo>
                  <a:cubicBezTo>
                    <a:pt x="4346" y="3033"/>
                    <a:pt x="4357" y="2924"/>
                    <a:pt x="4357" y="2810"/>
                  </a:cubicBezTo>
                  <a:cubicBezTo>
                    <a:pt x="4357" y="2469"/>
                    <a:pt x="4238" y="2127"/>
                    <a:pt x="4015" y="1858"/>
                  </a:cubicBezTo>
                  <a:cubicBezTo>
                    <a:pt x="3730" y="1511"/>
                    <a:pt x="3311" y="1315"/>
                    <a:pt x="2840" y="1315"/>
                  </a:cubicBezTo>
                  <a:cubicBezTo>
                    <a:pt x="2365" y="1315"/>
                    <a:pt x="1951" y="1511"/>
                    <a:pt x="1661" y="1858"/>
                  </a:cubicBezTo>
                  <a:cubicBezTo>
                    <a:pt x="1443" y="2127"/>
                    <a:pt x="1324" y="2469"/>
                    <a:pt x="1324" y="2810"/>
                  </a:cubicBezTo>
                  <a:cubicBezTo>
                    <a:pt x="1324" y="2924"/>
                    <a:pt x="1335" y="3033"/>
                    <a:pt x="1360" y="3147"/>
                  </a:cubicBezTo>
                  <a:cubicBezTo>
                    <a:pt x="1422" y="3416"/>
                    <a:pt x="1557" y="3664"/>
                    <a:pt x="1753" y="3865"/>
                  </a:cubicBezTo>
                  <a:cubicBezTo>
                    <a:pt x="2084" y="4202"/>
                    <a:pt x="2178" y="4719"/>
                    <a:pt x="2204" y="4999"/>
                  </a:cubicBezTo>
                  <a:lnTo>
                    <a:pt x="2204" y="4999"/>
                  </a:lnTo>
                  <a:lnTo>
                    <a:pt x="2204" y="4999"/>
                  </a:lnTo>
                  <a:cubicBezTo>
                    <a:pt x="2204" y="4993"/>
                    <a:pt x="2204" y="4993"/>
                    <a:pt x="2204" y="4993"/>
                  </a:cubicBezTo>
                  <a:lnTo>
                    <a:pt x="2204" y="4993"/>
                  </a:lnTo>
                  <a:lnTo>
                    <a:pt x="2204" y="4993"/>
                  </a:lnTo>
                  <a:lnTo>
                    <a:pt x="2204" y="4993"/>
                  </a:lnTo>
                  <a:cubicBezTo>
                    <a:pt x="2126" y="4973"/>
                    <a:pt x="2043" y="4962"/>
                    <a:pt x="1966" y="4962"/>
                  </a:cubicBezTo>
                  <a:cubicBezTo>
                    <a:pt x="1743" y="4962"/>
                    <a:pt x="1531" y="5045"/>
                    <a:pt x="1376" y="5190"/>
                  </a:cubicBezTo>
                  <a:lnTo>
                    <a:pt x="1376" y="5190"/>
                  </a:lnTo>
                  <a:lnTo>
                    <a:pt x="1376" y="5190"/>
                  </a:lnTo>
                  <a:cubicBezTo>
                    <a:pt x="1397" y="5118"/>
                    <a:pt x="1407" y="5040"/>
                    <a:pt x="1407" y="4962"/>
                  </a:cubicBezTo>
                  <a:cubicBezTo>
                    <a:pt x="1407" y="4750"/>
                    <a:pt x="1329" y="4544"/>
                    <a:pt x="1169" y="4378"/>
                  </a:cubicBezTo>
                  <a:cubicBezTo>
                    <a:pt x="998" y="4207"/>
                    <a:pt x="775" y="4119"/>
                    <a:pt x="554" y="4119"/>
                  </a:cubicBezTo>
                  <a:cubicBezTo>
                    <a:pt x="486" y="4119"/>
                    <a:pt x="419" y="4129"/>
                    <a:pt x="352" y="4145"/>
                  </a:cubicBezTo>
                  <a:lnTo>
                    <a:pt x="352" y="4145"/>
                  </a:lnTo>
                  <a:lnTo>
                    <a:pt x="352" y="4145"/>
                  </a:lnTo>
                  <a:cubicBezTo>
                    <a:pt x="517" y="3990"/>
                    <a:pt x="615" y="3772"/>
                    <a:pt x="615" y="3540"/>
                  </a:cubicBezTo>
                  <a:cubicBezTo>
                    <a:pt x="615" y="3472"/>
                    <a:pt x="605" y="3405"/>
                    <a:pt x="590" y="3338"/>
                  </a:cubicBezTo>
                  <a:cubicBezTo>
                    <a:pt x="512" y="3043"/>
                    <a:pt x="279" y="2820"/>
                    <a:pt x="0" y="2737"/>
                  </a:cubicBezTo>
                  <a:lnTo>
                    <a:pt x="0" y="2737"/>
                  </a:lnTo>
                  <a:lnTo>
                    <a:pt x="0" y="2737"/>
                  </a:lnTo>
                  <a:cubicBezTo>
                    <a:pt x="290" y="2665"/>
                    <a:pt x="527" y="2454"/>
                    <a:pt x="615" y="2158"/>
                  </a:cubicBezTo>
                  <a:cubicBezTo>
                    <a:pt x="641" y="2081"/>
                    <a:pt x="652" y="1998"/>
                    <a:pt x="652" y="1925"/>
                  </a:cubicBezTo>
                  <a:cubicBezTo>
                    <a:pt x="652" y="1708"/>
                    <a:pt x="564" y="1501"/>
                    <a:pt x="419" y="1346"/>
                  </a:cubicBezTo>
                  <a:cubicBezTo>
                    <a:pt x="413" y="1346"/>
                    <a:pt x="413" y="1346"/>
                    <a:pt x="413" y="1346"/>
                  </a:cubicBezTo>
                  <a:lnTo>
                    <a:pt x="413" y="1346"/>
                  </a:lnTo>
                  <a:cubicBezTo>
                    <a:pt x="492" y="1367"/>
                    <a:pt x="574" y="1382"/>
                    <a:pt x="652" y="1382"/>
                  </a:cubicBezTo>
                  <a:cubicBezTo>
                    <a:pt x="869" y="1382"/>
                    <a:pt x="1081" y="1305"/>
                    <a:pt x="1247" y="1145"/>
                  </a:cubicBezTo>
                  <a:cubicBezTo>
                    <a:pt x="1422" y="978"/>
                    <a:pt x="1510" y="762"/>
                    <a:pt x="1510" y="539"/>
                  </a:cubicBezTo>
                  <a:cubicBezTo>
                    <a:pt x="1510" y="477"/>
                    <a:pt x="1505" y="410"/>
                    <a:pt x="1490" y="347"/>
                  </a:cubicBezTo>
                  <a:lnTo>
                    <a:pt x="1490" y="347"/>
                  </a:lnTo>
                  <a:cubicBezTo>
                    <a:pt x="1485" y="347"/>
                    <a:pt x="1485" y="347"/>
                    <a:pt x="1485" y="347"/>
                  </a:cubicBezTo>
                  <a:cubicBezTo>
                    <a:pt x="1645" y="508"/>
                    <a:pt x="1868" y="606"/>
                    <a:pt x="2105" y="606"/>
                  </a:cubicBezTo>
                  <a:cubicBezTo>
                    <a:pt x="2173" y="606"/>
                    <a:pt x="2240" y="595"/>
                    <a:pt x="2313" y="581"/>
                  </a:cubicBezTo>
                  <a:cubicBezTo>
                    <a:pt x="2617" y="508"/>
                    <a:pt x="2846" y="280"/>
                    <a:pt x="2929" y="6"/>
                  </a:cubicBezTo>
                  <a:lnTo>
                    <a:pt x="2929" y="6"/>
                  </a:lnTo>
                  <a:lnTo>
                    <a:pt x="2929" y="6"/>
                  </a:lnTo>
                  <a:cubicBezTo>
                    <a:pt x="3000" y="285"/>
                    <a:pt x="3218" y="523"/>
                    <a:pt x="3523" y="606"/>
                  </a:cubicBezTo>
                  <a:cubicBezTo>
                    <a:pt x="3601" y="627"/>
                    <a:pt x="3684" y="643"/>
                    <a:pt x="3761" y="643"/>
                  </a:cubicBezTo>
                  <a:cubicBezTo>
                    <a:pt x="3984" y="643"/>
                    <a:pt x="4196" y="554"/>
                    <a:pt x="4351" y="410"/>
                  </a:cubicBezTo>
                  <a:lnTo>
                    <a:pt x="4351" y="410"/>
                  </a:lnTo>
                  <a:lnTo>
                    <a:pt x="4351" y="410"/>
                  </a:lnTo>
                  <a:cubicBezTo>
                    <a:pt x="4330" y="487"/>
                    <a:pt x="4320" y="564"/>
                    <a:pt x="4320" y="643"/>
                  </a:cubicBezTo>
                  <a:cubicBezTo>
                    <a:pt x="4320" y="849"/>
                    <a:pt x="4398" y="1062"/>
                    <a:pt x="4558" y="1222"/>
                  </a:cubicBezTo>
                  <a:cubicBezTo>
                    <a:pt x="4729" y="1393"/>
                    <a:pt x="4952" y="1480"/>
                    <a:pt x="5179" y="1480"/>
                  </a:cubicBezTo>
                  <a:cubicBezTo>
                    <a:pt x="5241" y="1480"/>
                    <a:pt x="5308" y="1476"/>
                    <a:pt x="5376" y="1459"/>
                  </a:cubicBezTo>
                  <a:lnTo>
                    <a:pt x="5376" y="1459"/>
                  </a:lnTo>
                  <a:cubicBezTo>
                    <a:pt x="5376" y="1455"/>
                    <a:pt x="5376" y="1455"/>
                    <a:pt x="5376" y="1455"/>
                  </a:cubicBezTo>
                  <a:cubicBezTo>
                    <a:pt x="5210" y="1615"/>
                    <a:pt x="5112" y="1827"/>
                    <a:pt x="5112" y="2060"/>
                  </a:cubicBezTo>
                  <a:cubicBezTo>
                    <a:pt x="5112" y="2127"/>
                    <a:pt x="5122" y="2194"/>
                    <a:pt x="5138" y="2262"/>
                  </a:cubicBezTo>
                  <a:cubicBezTo>
                    <a:pt x="5215" y="2562"/>
                    <a:pt x="5443" y="2785"/>
                    <a:pt x="5728" y="2867"/>
                  </a:cubicBezTo>
                  <a:cubicBezTo>
                    <a:pt x="5728" y="2862"/>
                    <a:pt x="5728" y="2862"/>
                    <a:pt x="5728" y="286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76" name="Freeform 72">
              <a:extLst>
                <a:ext uri="{FF2B5EF4-FFF2-40B4-BE49-F238E27FC236}">
                  <a16:creationId xmlns:a16="http://schemas.microsoft.com/office/drawing/2014/main" id="{CC6E0A2D-9F12-4DE7-87D3-9BF2384EE2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68986" y="10535697"/>
              <a:ext cx="595811" cy="419012"/>
            </a:xfrm>
            <a:custGeom>
              <a:avLst/>
              <a:gdLst>
                <a:gd name="T0" fmla="*/ 943 w 1042"/>
                <a:gd name="T1" fmla="*/ 0 h 731"/>
                <a:gd name="T2" fmla="*/ 943 w 1042"/>
                <a:gd name="T3" fmla="*/ 0 h 731"/>
                <a:gd name="T4" fmla="*/ 100 w 1042"/>
                <a:gd name="T5" fmla="*/ 0 h 731"/>
                <a:gd name="T6" fmla="*/ 0 w 1042"/>
                <a:gd name="T7" fmla="*/ 98 h 731"/>
                <a:gd name="T8" fmla="*/ 0 w 1042"/>
                <a:gd name="T9" fmla="*/ 631 h 731"/>
                <a:gd name="T10" fmla="*/ 100 w 1042"/>
                <a:gd name="T11" fmla="*/ 730 h 731"/>
                <a:gd name="T12" fmla="*/ 943 w 1042"/>
                <a:gd name="T13" fmla="*/ 730 h 731"/>
                <a:gd name="T14" fmla="*/ 1041 w 1042"/>
                <a:gd name="T15" fmla="*/ 631 h 731"/>
                <a:gd name="T16" fmla="*/ 1041 w 1042"/>
                <a:gd name="T17" fmla="*/ 98 h 731"/>
                <a:gd name="T18" fmla="*/ 943 w 1042"/>
                <a:gd name="T19" fmla="*/ 0 h 731"/>
                <a:gd name="T20" fmla="*/ 622 w 1042"/>
                <a:gd name="T21" fmla="*/ 103 h 731"/>
                <a:gd name="T22" fmla="*/ 622 w 1042"/>
                <a:gd name="T23" fmla="*/ 103 h 731"/>
                <a:gd name="T24" fmla="*/ 431 w 1042"/>
                <a:gd name="T25" fmla="*/ 103 h 731"/>
                <a:gd name="T26" fmla="*/ 394 w 1042"/>
                <a:gd name="T27" fmla="*/ 68 h 731"/>
                <a:gd name="T28" fmla="*/ 431 w 1042"/>
                <a:gd name="T29" fmla="*/ 26 h 731"/>
                <a:gd name="T30" fmla="*/ 622 w 1042"/>
                <a:gd name="T31" fmla="*/ 26 h 731"/>
                <a:gd name="T32" fmla="*/ 658 w 1042"/>
                <a:gd name="T33" fmla="*/ 68 h 731"/>
                <a:gd name="T34" fmla="*/ 622 w 1042"/>
                <a:gd name="T35" fmla="*/ 103 h 731"/>
                <a:gd name="T36" fmla="*/ 943 w 1042"/>
                <a:gd name="T37" fmla="*/ 0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2" h="731">
                  <a:moveTo>
                    <a:pt x="943" y="0"/>
                  </a:moveTo>
                  <a:lnTo>
                    <a:pt x="943" y="0"/>
                  </a:lnTo>
                  <a:cubicBezTo>
                    <a:pt x="100" y="0"/>
                    <a:pt x="100" y="0"/>
                    <a:pt x="100" y="0"/>
                  </a:cubicBezTo>
                  <a:cubicBezTo>
                    <a:pt x="48" y="0"/>
                    <a:pt x="0" y="47"/>
                    <a:pt x="0" y="98"/>
                  </a:cubicBezTo>
                  <a:cubicBezTo>
                    <a:pt x="0" y="631"/>
                    <a:pt x="0" y="631"/>
                    <a:pt x="0" y="631"/>
                  </a:cubicBezTo>
                  <a:cubicBezTo>
                    <a:pt x="0" y="682"/>
                    <a:pt x="48" y="730"/>
                    <a:pt x="100" y="730"/>
                  </a:cubicBezTo>
                  <a:cubicBezTo>
                    <a:pt x="943" y="730"/>
                    <a:pt x="943" y="730"/>
                    <a:pt x="943" y="730"/>
                  </a:cubicBezTo>
                  <a:cubicBezTo>
                    <a:pt x="995" y="730"/>
                    <a:pt x="1041" y="682"/>
                    <a:pt x="1041" y="631"/>
                  </a:cubicBezTo>
                  <a:cubicBezTo>
                    <a:pt x="1041" y="98"/>
                    <a:pt x="1041" y="98"/>
                    <a:pt x="1041" y="98"/>
                  </a:cubicBezTo>
                  <a:cubicBezTo>
                    <a:pt x="1041" y="47"/>
                    <a:pt x="995" y="0"/>
                    <a:pt x="943" y="0"/>
                  </a:cubicBezTo>
                  <a:lnTo>
                    <a:pt x="622" y="103"/>
                  </a:lnTo>
                  <a:lnTo>
                    <a:pt x="622" y="103"/>
                  </a:lnTo>
                  <a:cubicBezTo>
                    <a:pt x="431" y="103"/>
                    <a:pt x="431" y="103"/>
                    <a:pt x="431" y="103"/>
                  </a:cubicBezTo>
                  <a:cubicBezTo>
                    <a:pt x="410" y="103"/>
                    <a:pt x="394" y="88"/>
                    <a:pt x="394" y="68"/>
                  </a:cubicBezTo>
                  <a:cubicBezTo>
                    <a:pt x="394" y="47"/>
                    <a:pt x="410" y="26"/>
                    <a:pt x="431" y="26"/>
                  </a:cubicBezTo>
                  <a:cubicBezTo>
                    <a:pt x="622" y="26"/>
                    <a:pt x="622" y="26"/>
                    <a:pt x="622" y="26"/>
                  </a:cubicBezTo>
                  <a:cubicBezTo>
                    <a:pt x="643" y="26"/>
                    <a:pt x="658" y="47"/>
                    <a:pt x="658" y="68"/>
                  </a:cubicBezTo>
                  <a:cubicBezTo>
                    <a:pt x="658" y="88"/>
                    <a:pt x="643" y="103"/>
                    <a:pt x="622" y="103"/>
                  </a:cubicBezTo>
                  <a:lnTo>
                    <a:pt x="943" y="0"/>
                  </a:lnTo>
                </a:path>
              </a:pathLst>
            </a:custGeom>
            <a:solidFill>
              <a:srgbClr val="5C678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77" name="Freeform 73">
              <a:extLst>
                <a:ext uri="{FF2B5EF4-FFF2-40B4-BE49-F238E27FC236}">
                  <a16:creationId xmlns:a16="http://schemas.microsoft.com/office/drawing/2014/main" id="{FD322474-090B-4CB9-BAD6-FE95FE3C87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85357" y="10610987"/>
              <a:ext cx="563075" cy="327352"/>
            </a:xfrm>
            <a:custGeom>
              <a:avLst/>
              <a:gdLst>
                <a:gd name="T0" fmla="*/ 0 w 989"/>
                <a:gd name="T1" fmla="*/ 0 h 575"/>
                <a:gd name="T2" fmla="*/ 0 w 989"/>
                <a:gd name="T3" fmla="*/ 0 h 575"/>
                <a:gd name="T4" fmla="*/ 0 w 989"/>
                <a:gd name="T5" fmla="*/ 502 h 575"/>
                <a:gd name="T6" fmla="*/ 73 w 989"/>
                <a:gd name="T7" fmla="*/ 574 h 575"/>
                <a:gd name="T8" fmla="*/ 916 w 989"/>
                <a:gd name="T9" fmla="*/ 574 h 575"/>
                <a:gd name="T10" fmla="*/ 988 w 989"/>
                <a:gd name="T11" fmla="*/ 502 h 575"/>
                <a:gd name="T12" fmla="*/ 988 w 989"/>
                <a:gd name="T13" fmla="*/ 0 h 575"/>
                <a:gd name="T14" fmla="*/ 0 w 989"/>
                <a:gd name="T15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9" h="575">
                  <a:moveTo>
                    <a:pt x="0" y="0"/>
                  </a:moveTo>
                  <a:lnTo>
                    <a:pt x="0" y="0"/>
                  </a:lnTo>
                  <a:cubicBezTo>
                    <a:pt x="0" y="502"/>
                    <a:pt x="0" y="502"/>
                    <a:pt x="0" y="502"/>
                  </a:cubicBezTo>
                  <a:cubicBezTo>
                    <a:pt x="0" y="543"/>
                    <a:pt x="31" y="574"/>
                    <a:pt x="73" y="574"/>
                  </a:cubicBezTo>
                  <a:cubicBezTo>
                    <a:pt x="916" y="574"/>
                    <a:pt x="916" y="574"/>
                    <a:pt x="916" y="574"/>
                  </a:cubicBezTo>
                  <a:cubicBezTo>
                    <a:pt x="957" y="574"/>
                    <a:pt x="988" y="543"/>
                    <a:pt x="988" y="502"/>
                  </a:cubicBezTo>
                  <a:cubicBezTo>
                    <a:pt x="988" y="0"/>
                    <a:pt x="988" y="0"/>
                    <a:pt x="988" y="0"/>
                  </a:cubicBezTo>
                  <a:lnTo>
                    <a:pt x="0" y="0"/>
                  </a:lnTo>
                </a:path>
              </a:pathLst>
            </a:custGeom>
            <a:solidFill>
              <a:srgbClr val="FDFE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78" name="Freeform 74">
              <a:extLst>
                <a:ext uri="{FF2B5EF4-FFF2-40B4-BE49-F238E27FC236}">
                  <a16:creationId xmlns:a16="http://schemas.microsoft.com/office/drawing/2014/main" id="{5DF42EC1-5F7C-490E-BEED-E3F72BA9E6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04998" y="10660091"/>
              <a:ext cx="186600" cy="219326"/>
            </a:xfrm>
            <a:custGeom>
              <a:avLst/>
              <a:gdLst>
                <a:gd name="T0" fmla="*/ 331 w 332"/>
                <a:gd name="T1" fmla="*/ 383 h 384"/>
                <a:gd name="T2" fmla="*/ 0 w 332"/>
                <a:gd name="T3" fmla="*/ 383 h 384"/>
                <a:gd name="T4" fmla="*/ 0 w 332"/>
                <a:gd name="T5" fmla="*/ 0 h 384"/>
                <a:gd name="T6" fmla="*/ 331 w 332"/>
                <a:gd name="T7" fmla="*/ 0 h 384"/>
                <a:gd name="T8" fmla="*/ 331 w 332"/>
                <a:gd name="T9" fmla="*/ 383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2" h="384">
                  <a:moveTo>
                    <a:pt x="331" y="383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331" y="0"/>
                  </a:lnTo>
                  <a:lnTo>
                    <a:pt x="331" y="383"/>
                  </a:lnTo>
                </a:path>
              </a:pathLst>
            </a:custGeom>
            <a:solidFill>
              <a:srgbClr val="13131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79" name="Freeform 75">
              <a:extLst>
                <a:ext uri="{FF2B5EF4-FFF2-40B4-BE49-F238E27FC236}">
                  <a16:creationId xmlns:a16="http://schemas.microsoft.com/office/drawing/2014/main" id="{2996D23F-8757-4978-94F5-BD13EEE479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24334" y="10663364"/>
              <a:ext cx="297907" cy="58924"/>
            </a:xfrm>
            <a:custGeom>
              <a:avLst/>
              <a:gdLst>
                <a:gd name="T0" fmla="*/ 522 w 523"/>
                <a:gd name="T1" fmla="*/ 104 h 105"/>
                <a:gd name="T2" fmla="*/ 0 w 523"/>
                <a:gd name="T3" fmla="*/ 104 h 105"/>
                <a:gd name="T4" fmla="*/ 0 w 523"/>
                <a:gd name="T5" fmla="*/ 0 h 105"/>
                <a:gd name="T6" fmla="*/ 522 w 523"/>
                <a:gd name="T7" fmla="*/ 0 h 105"/>
                <a:gd name="T8" fmla="*/ 522 w 523"/>
                <a:gd name="T9" fmla="*/ 10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3" h="105">
                  <a:moveTo>
                    <a:pt x="522" y="104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522" y="0"/>
                  </a:lnTo>
                  <a:lnTo>
                    <a:pt x="522" y="104"/>
                  </a:lnTo>
                </a:path>
              </a:pathLst>
            </a:custGeom>
            <a:solidFill>
              <a:srgbClr val="2E354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80" name="Freeform 76">
              <a:extLst>
                <a:ext uri="{FF2B5EF4-FFF2-40B4-BE49-F238E27FC236}">
                  <a16:creationId xmlns:a16="http://schemas.microsoft.com/office/drawing/2014/main" id="{926879AA-FF37-4196-8419-DB77E9F0A5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57071" y="10735380"/>
              <a:ext cx="229159" cy="39282"/>
            </a:xfrm>
            <a:custGeom>
              <a:avLst/>
              <a:gdLst>
                <a:gd name="T0" fmla="*/ 398 w 399"/>
                <a:gd name="T1" fmla="*/ 67 h 68"/>
                <a:gd name="T2" fmla="*/ 0 w 399"/>
                <a:gd name="T3" fmla="*/ 67 h 68"/>
                <a:gd name="T4" fmla="*/ 0 w 399"/>
                <a:gd name="T5" fmla="*/ 0 h 68"/>
                <a:gd name="T6" fmla="*/ 398 w 399"/>
                <a:gd name="T7" fmla="*/ 0 h 68"/>
                <a:gd name="T8" fmla="*/ 398 w 399"/>
                <a:gd name="T9" fmla="*/ 6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9" h="68">
                  <a:moveTo>
                    <a:pt x="398" y="67"/>
                  </a:moveTo>
                  <a:lnTo>
                    <a:pt x="0" y="67"/>
                  </a:lnTo>
                  <a:lnTo>
                    <a:pt x="0" y="0"/>
                  </a:lnTo>
                  <a:lnTo>
                    <a:pt x="398" y="0"/>
                  </a:lnTo>
                  <a:lnTo>
                    <a:pt x="398" y="67"/>
                  </a:lnTo>
                </a:path>
              </a:pathLst>
            </a:custGeom>
            <a:solidFill>
              <a:srgbClr val="2E354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81" name="Freeform 77">
              <a:extLst>
                <a:ext uri="{FF2B5EF4-FFF2-40B4-BE49-F238E27FC236}">
                  <a16:creationId xmlns:a16="http://schemas.microsoft.com/office/drawing/2014/main" id="{F46068DA-6FFA-4B89-BDE1-6B7027DC99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24334" y="10892510"/>
              <a:ext cx="297907" cy="32736"/>
            </a:xfrm>
            <a:custGeom>
              <a:avLst/>
              <a:gdLst>
                <a:gd name="T0" fmla="*/ 522 w 523"/>
                <a:gd name="T1" fmla="*/ 61 h 62"/>
                <a:gd name="T2" fmla="*/ 0 w 523"/>
                <a:gd name="T3" fmla="*/ 61 h 62"/>
                <a:gd name="T4" fmla="*/ 0 w 523"/>
                <a:gd name="T5" fmla="*/ 0 h 62"/>
                <a:gd name="T6" fmla="*/ 522 w 523"/>
                <a:gd name="T7" fmla="*/ 0 h 62"/>
                <a:gd name="T8" fmla="*/ 522 w 523"/>
                <a:gd name="T9" fmla="*/ 6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3" h="62">
                  <a:moveTo>
                    <a:pt x="522" y="61"/>
                  </a:moveTo>
                  <a:lnTo>
                    <a:pt x="0" y="61"/>
                  </a:lnTo>
                  <a:lnTo>
                    <a:pt x="0" y="0"/>
                  </a:lnTo>
                  <a:lnTo>
                    <a:pt x="522" y="0"/>
                  </a:lnTo>
                  <a:lnTo>
                    <a:pt x="522" y="61"/>
                  </a:lnTo>
                </a:path>
              </a:pathLst>
            </a:custGeom>
            <a:solidFill>
              <a:srgbClr val="2E354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82" name="Freeform 78">
              <a:extLst>
                <a:ext uri="{FF2B5EF4-FFF2-40B4-BE49-F238E27FC236}">
                  <a16:creationId xmlns:a16="http://schemas.microsoft.com/office/drawing/2014/main" id="{4F339B4B-F84A-43AE-9548-B0945248C9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4156" y="10476773"/>
              <a:ext cx="65474" cy="111300"/>
            </a:xfrm>
            <a:custGeom>
              <a:avLst/>
              <a:gdLst>
                <a:gd name="T0" fmla="*/ 115 w 116"/>
                <a:gd name="T1" fmla="*/ 191 h 192"/>
                <a:gd name="T2" fmla="*/ 0 w 116"/>
                <a:gd name="T3" fmla="*/ 191 h 192"/>
                <a:gd name="T4" fmla="*/ 0 w 116"/>
                <a:gd name="T5" fmla="*/ 0 h 192"/>
                <a:gd name="T6" fmla="*/ 115 w 116"/>
                <a:gd name="T7" fmla="*/ 0 h 192"/>
                <a:gd name="T8" fmla="*/ 115 w 116"/>
                <a:gd name="T9" fmla="*/ 191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92">
                  <a:moveTo>
                    <a:pt x="115" y="191"/>
                  </a:moveTo>
                  <a:lnTo>
                    <a:pt x="0" y="191"/>
                  </a:lnTo>
                  <a:lnTo>
                    <a:pt x="0" y="0"/>
                  </a:lnTo>
                  <a:lnTo>
                    <a:pt x="115" y="0"/>
                  </a:lnTo>
                  <a:lnTo>
                    <a:pt x="115" y="191"/>
                  </a:lnTo>
                </a:path>
              </a:pathLst>
            </a:custGeom>
            <a:solidFill>
              <a:srgbClr val="7B7B7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83" name="Freeform 79">
              <a:extLst>
                <a:ext uri="{FF2B5EF4-FFF2-40B4-BE49-F238E27FC236}">
                  <a16:creationId xmlns:a16="http://schemas.microsoft.com/office/drawing/2014/main" id="{045F2858-0022-41C1-B854-A0B9FD13CC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4156" y="10476773"/>
              <a:ext cx="65474" cy="55649"/>
            </a:xfrm>
            <a:custGeom>
              <a:avLst/>
              <a:gdLst>
                <a:gd name="T0" fmla="*/ 115 w 116"/>
                <a:gd name="T1" fmla="*/ 92 h 93"/>
                <a:gd name="T2" fmla="*/ 0 w 116"/>
                <a:gd name="T3" fmla="*/ 92 h 93"/>
                <a:gd name="T4" fmla="*/ 0 w 116"/>
                <a:gd name="T5" fmla="*/ 0 h 93"/>
                <a:gd name="T6" fmla="*/ 115 w 116"/>
                <a:gd name="T7" fmla="*/ 0 h 93"/>
                <a:gd name="T8" fmla="*/ 115 w 116"/>
                <a:gd name="T9" fmla="*/ 9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93">
                  <a:moveTo>
                    <a:pt x="115" y="92"/>
                  </a:moveTo>
                  <a:lnTo>
                    <a:pt x="0" y="92"/>
                  </a:lnTo>
                  <a:lnTo>
                    <a:pt x="0" y="0"/>
                  </a:lnTo>
                  <a:lnTo>
                    <a:pt x="115" y="0"/>
                  </a:lnTo>
                  <a:lnTo>
                    <a:pt x="115" y="92"/>
                  </a:lnTo>
                </a:path>
              </a:pathLst>
            </a:custGeom>
            <a:solidFill>
              <a:srgbClr val="6767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/>
            </a:p>
          </p:txBody>
        </p:sp>
      </p:grpSp>
      <p:sp>
        <p:nvSpPr>
          <p:cNvPr id="86" name="Freeform 70">
            <a:extLst>
              <a:ext uri="{FF2B5EF4-FFF2-40B4-BE49-F238E27FC236}">
                <a16:creationId xmlns:a16="http://schemas.microsoft.com/office/drawing/2014/main" id="{1825103F-F381-4A7A-BC7C-E42BE593260B}"/>
              </a:ext>
            </a:extLst>
          </p:cNvPr>
          <p:cNvSpPr>
            <a:spLocks noEditPoints="1"/>
          </p:cNvSpPr>
          <p:nvPr/>
        </p:nvSpPr>
        <p:spPr bwMode="auto">
          <a:xfrm rot="21347663">
            <a:off x="8447008" y="9933564"/>
            <a:ext cx="7885888" cy="2386052"/>
          </a:xfrm>
          <a:custGeom>
            <a:avLst/>
            <a:gdLst>
              <a:gd name="T0" fmla="*/ 1771 w 1771"/>
              <a:gd name="T1" fmla="*/ 141 h 517"/>
              <a:gd name="T2" fmla="*/ 1725 w 1771"/>
              <a:gd name="T3" fmla="*/ 162 h 517"/>
              <a:gd name="T4" fmla="*/ 1670 w 1771"/>
              <a:gd name="T5" fmla="*/ 242 h 517"/>
              <a:gd name="T6" fmla="*/ 1691 w 1771"/>
              <a:gd name="T7" fmla="*/ 195 h 517"/>
              <a:gd name="T8" fmla="*/ 1670 w 1771"/>
              <a:gd name="T9" fmla="*/ 242 h 517"/>
              <a:gd name="T10" fmla="*/ 1633 w 1771"/>
              <a:gd name="T11" fmla="*/ 272 h 517"/>
              <a:gd name="T12" fmla="*/ 1583 w 1771"/>
              <a:gd name="T13" fmla="*/ 285 h 517"/>
              <a:gd name="T14" fmla="*/ 1516 w 1771"/>
              <a:gd name="T15" fmla="*/ 354 h 517"/>
              <a:gd name="T16" fmla="*/ 1545 w 1771"/>
              <a:gd name="T17" fmla="*/ 312 h 517"/>
              <a:gd name="T18" fmla="*/ 1516 w 1771"/>
              <a:gd name="T19" fmla="*/ 354 h 517"/>
              <a:gd name="T20" fmla="*/ 1474 w 1771"/>
              <a:gd name="T21" fmla="*/ 378 h 517"/>
              <a:gd name="T22" fmla="*/ 1423 w 1771"/>
              <a:gd name="T23" fmla="*/ 382 h 517"/>
              <a:gd name="T24" fmla="*/ 1345 w 1771"/>
              <a:gd name="T25" fmla="*/ 439 h 517"/>
              <a:gd name="T26" fmla="*/ 1381 w 1771"/>
              <a:gd name="T27" fmla="*/ 402 h 517"/>
              <a:gd name="T28" fmla="*/ 1345 w 1771"/>
              <a:gd name="T29" fmla="*/ 439 h 517"/>
              <a:gd name="T30" fmla="*/ 1300 w 1771"/>
              <a:gd name="T31" fmla="*/ 455 h 517"/>
              <a:gd name="T32" fmla="*/ 1249 w 1771"/>
              <a:gd name="T33" fmla="*/ 451 h 517"/>
              <a:gd name="T34" fmla="*/ 1162 w 1771"/>
              <a:gd name="T35" fmla="*/ 493 h 517"/>
              <a:gd name="T36" fmla="*/ 1204 w 1771"/>
              <a:gd name="T37" fmla="*/ 463 h 517"/>
              <a:gd name="T38" fmla="*/ 1162 w 1771"/>
              <a:gd name="T39" fmla="*/ 493 h 517"/>
              <a:gd name="T40" fmla="*/ 1115 w 1771"/>
              <a:gd name="T41" fmla="*/ 502 h 517"/>
              <a:gd name="T42" fmla="*/ 1066 w 1771"/>
              <a:gd name="T43" fmla="*/ 489 h 517"/>
              <a:gd name="T44" fmla="*/ 973 w 1771"/>
              <a:gd name="T45" fmla="*/ 516 h 517"/>
              <a:gd name="T46" fmla="*/ 1019 w 1771"/>
              <a:gd name="T47" fmla="*/ 494 h 517"/>
              <a:gd name="T48" fmla="*/ 973 w 1771"/>
              <a:gd name="T49" fmla="*/ 516 h 517"/>
              <a:gd name="T50" fmla="*/ 925 w 1771"/>
              <a:gd name="T51" fmla="*/ 517 h 517"/>
              <a:gd name="T52" fmla="*/ 878 w 1771"/>
              <a:gd name="T53" fmla="*/ 495 h 517"/>
              <a:gd name="T54" fmla="*/ 782 w 1771"/>
              <a:gd name="T55" fmla="*/ 506 h 517"/>
              <a:gd name="T56" fmla="*/ 832 w 1771"/>
              <a:gd name="T57" fmla="*/ 492 h 517"/>
              <a:gd name="T58" fmla="*/ 782 w 1771"/>
              <a:gd name="T59" fmla="*/ 506 h 517"/>
              <a:gd name="T60" fmla="*/ 735 w 1771"/>
              <a:gd name="T61" fmla="*/ 499 h 517"/>
              <a:gd name="T62" fmla="*/ 693 w 1771"/>
              <a:gd name="T63" fmla="*/ 470 h 517"/>
              <a:gd name="T64" fmla="*/ 596 w 1771"/>
              <a:gd name="T65" fmla="*/ 464 h 517"/>
              <a:gd name="T66" fmla="*/ 647 w 1771"/>
              <a:gd name="T67" fmla="*/ 458 h 517"/>
              <a:gd name="T68" fmla="*/ 596 w 1771"/>
              <a:gd name="T69" fmla="*/ 464 h 517"/>
              <a:gd name="T70" fmla="*/ 551 w 1771"/>
              <a:gd name="T71" fmla="*/ 448 h 517"/>
              <a:gd name="T72" fmla="*/ 514 w 1771"/>
              <a:gd name="T73" fmla="*/ 413 h 517"/>
              <a:gd name="T74" fmla="*/ 420 w 1771"/>
              <a:gd name="T75" fmla="*/ 391 h 517"/>
              <a:gd name="T76" fmla="*/ 463 w 1771"/>
              <a:gd name="T77" fmla="*/ 412 h 517"/>
              <a:gd name="T78" fmla="*/ 433 w 1771"/>
              <a:gd name="T79" fmla="*/ 375 h 517"/>
              <a:gd name="T80" fmla="*/ 420 w 1771"/>
              <a:gd name="T81" fmla="*/ 391 h 517"/>
              <a:gd name="T82" fmla="*/ 378 w 1771"/>
              <a:gd name="T83" fmla="*/ 368 h 517"/>
              <a:gd name="T84" fmla="*/ 348 w 1771"/>
              <a:gd name="T85" fmla="*/ 326 h 517"/>
              <a:gd name="T86" fmla="*/ 259 w 1771"/>
              <a:gd name="T87" fmla="*/ 289 h 517"/>
              <a:gd name="T88" fmla="*/ 309 w 1771"/>
              <a:gd name="T89" fmla="*/ 300 h 517"/>
              <a:gd name="T90" fmla="*/ 259 w 1771"/>
              <a:gd name="T91" fmla="*/ 289 h 517"/>
              <a:gd name="T92" fmla="*/ 222 w 1771"/>
              <a:gd name="T93" fmla="*/ 259 h 517"/>
              <a:gd name="T94" fmla="*/ 199 w 1771"/>
              <a:gd name="T95" fmla="*/ 213 h 517"/>
              <a:gd name="T96" fmla="*/ 118 w 1771"/>
              <a:gd name="T97" fmla="*/ 161 h 517"/>
              <a:gd name="T98" fmla="*/ 165 w 1771"/>
              <a:gd name="T99" fmla="*/ 181 h 517"/>
              <a:gd name="T100" fmla="*/ 118 w 1771"/>
              <a:gd name="T101" fmla="*/ 161 h 517"/>
              <a:gd name="T102" fmla="*/ 86 w 1771"/>
              <a:gd name="T103" fmla="*/ 125 h 517"/>
              <a:gd name="T104" fmla="*/ 71 w 1771"/>
              <a:gd name="T105" fmla="*/ 76 h 517"/>
              <a:gd name="T106" fmla="*/ 0 w 1771"/>
              <a:gd name="T107" fmla="*/ 11 h 517"/>
              <a:gd name="T108" fmla="*/ 43 w 1771"/>
              <a:gd name="T109" fmla="*/ 38 h 517"/>
              <a:gd name="T110" fmla="*/ 0 w 1771"/>
              <a:gd name="T111" fmla="*/ 11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771" h="517">
                <a:moveTo>
                  <a:pt x="1739" y="176"/>
                </a:moveTo>
                <a:cubicBezTo>
                  <a:pt x="1750" y="165"/>
                  <a:pt x="1761" y="153"/>
                  <a:pt x="1771" y="141"/>
                </a:cubicBezTo>
                <a:cubicBezTo>
                  <a:pt x="1756" y="128"/>
                  <a:pt x="1756" y="128"/>
                  <a:pt x="1756" y="128"/>
                </a:cubicBezTo>
                <a:cubicBezTo>
                  <a:pt x="1746" y="140"/>
                  <a:pt x="1735" y="151"/>
                  <a:pt x="1725" y="162"/>
                </a:cubicBezTo>
                <a:lnTo>
                  <a:pt x="1739" y="176"/>
                </a:lnTo>
                <a:close/>
                <a:moveTo>
                  <a:pt x="1670" y="242"/>
                </a:moveTo>
                <a:cubicBezTo>
                  <a:pt x="1682" y="231"/>
                  <a:pt x="1693" y="221"/>
                  <a:pt x="1705" y="210"/>
                </a:cubicBezTo>
                <a:cubicBezTo>
                  <a:pt x="1691" y="195"/>
                  <a:pt x="1691" y="195"/>
                  <a:pt x="1691" y="195"/>
                </a:cubicBezTo>
                <a:cubicBezTo>
                  <a:pt x="1680" y="206"/>
                  <a:pt x="1668" y="216"/>
                  <a:pt x="1657" y="227"/>
                </a:cubicBezTo>
                <a:lnTo>
                  <a:pt x="1670" y="242"/>
                </a:lnTo>
                <a:close/>
                <a:moveTo>
                  <a:pt x="1595" y="301"/>
                </a:moveTo>
                <a:cubicBezTo>
                  <a:pt x="1608" y="292"/>
                  <a:pt x="1621" y="282"/>
                  <a:pt x="1633" y="272"/>
                </a:cubicBezTo>
                <a:cubicBezTo>
                  <a:pt x="1621" y="257"/>
                  <a:pt x="1621" y="257"/>
                  <a:pt x="1621" y="257"/>
                </a:cubicBezTo>
                <a:cubicBezTo>
                  <a:pt x="1608" y="266"/>
                  <a:pt x="1596" y="276"/>
                  <a:pt x="1583" y="285"/>
                </a:cubicBezTo>
                <a:lnTo>
                  <a:pt x="1595" y="301"/>
                </a:lnTo>
                <a:close/>
                <a:moveTo>
                  <a:pt x="1516" y="354"/>
                </a:moveTo>
                <a:cubicBezTo>
                  <a:pt x="1529" y="346"/>
                  <a:pt x="1543" y="337"/>
                  <a:pt x="1556" y="329"/>
                </a:cubicBezTo>
                <a:cubicBezTo>
                  <a:pt x="1545" y="312"/>
                  <a:pt x="1545" y="312"/>
                  <a:pt x="1545" y="312"/>
                </a:cubicBezTo>
                <a:cubicBezTo>
                  <a:pt x="1532" y="321"/>
                  <a:pt x="1519" y="329"/>
                  <a:pt x="1505" y="337"/>
                </a:cubicBezTo>
                <a:lnTo>
                  <a:pt x="1516" y="354"/>
                </a:lnTo>
                <a:close/>
                <a:moveTo>
                  <a:pt x="1432" y="400"/>
                </a:moveTo>
                <a:cubicBezTo>
                  <a:pt x="1446" y="393"/>
                  <a:pt x="1461" y="386"/>
                  <a:pt x="1474" y="378"/>
                </a:cubicBezTo>
                <a:cubicBezTo>
                  <a:pt x="1465" y="361"/>
                  <a:pt x="1465" y="361"/>
                  <a:pt x="1465" y="361"/>
                </a:cubicBezTo>
                <a:cubicBezTo>
                  <a:pt x="1451" y="368"/>
                  <a:pt x="1437" y="375"/>
                  <a:pt x="1423" y="382"/>
                </a:cubicBezTo>
                <a:lnTo>
                  <a:pt x="1432" y="400"/>
                </a:lnTo>
                <a:close/>
                <a:moveTo>
                  <a:pt x="1345" y="439"/>
                </a:moveTo>
                <a:cubicBezTo>
                  <a:pt x="1360" y="433"/>
                  <a:pt x="1374" y="427"/>
                  <a:pt x="1389" y="420"/>
                </a:cubicBezTo>
                <a:cubicBezTo>
                  <a:pt x="1381" y="402"/>
                  <a:pt x="1381" y="402"/>
                  <a:pt x="1381" y="402"/>
                </a:cubicBezTo>
                <a:cubicBezTo>
                  <a:pt x="1367" y="409"/>
                  <a:pt x="1352" y="415"/>
                  <a:pt x="1338" y="420"/>
                </a:cubicBezTo>
                <a:lnTo>
                  <a:pt x="1345" y="439"/>
                </a:lnTo>
                <a:close/>
                <a:moveTo>
                  <a:pt x="1255" y="470"/>
                </a:moveTo>
                <a:cubicBezTo>
                  <a:pt x="1270" y="465"/>
                  <a:pt x="1285" y="461"/>
                  <a:pt x="1300" y="455"/>
                </a:cubicBezTo>
                <a:cubicBezTo>
                  <a:pt x="1294" y="436"/>
                  <a:pt x="1294" y="436"/>
                  <a:pt x="1294" y="436"/>
                </a:cubicBezTo>
                <a:cubicBezTo>
                  <a:pt x="1279" y="442"/>
                  <a:pt x="1264" y="446"/>
                  <a:pt x="1249" y="451"/>
                </a:cubicBezTo>
                <a:lnTo>
                  <a:pt x="1255" y="470"/>
                </a:lnTo>
                <a:close/>
                <a:moveTo>
                  <a:pt x="1162" y="493"/>
                </a:moveTo>
                <a:cubicBezTo>
                  <a:pt x="1178" y="490"/>
                  <a:pt x="1193" y="487"/>
                  <a:pt x="1209" y="483"/>
                </a:cubicBezTo>
                <a:cubicBezTo>
                  <a:pt x="1204" y="463"/>
                  <a:pt x="1204" y="463"/>
                  <a:pt x="1204" y="463"/>
                </a:cubicBezTo>
                <a:cubicBezTo>
                  <a:pt x="1189" y="467"/>
                  <a:pt x="1173" y="471"/>
                  <a:pt x="1158" y="474"/>
                </a:cubicBezTo>
                <a:lnTo>
                  <a:pt x="1162" y="493"/>
                </a:lnTo>
                <a:close/>
                <a:moveTo>
                  <a:pt x="1068" y="509"/>
                </a:moveTo>
                <a:cubicBezTo>
                  <a:pt x="1084" y="507"/>
                  <a:pt x="1100" y="505"/>
                  <a:pt x="1115" y="502"/>
                </a:cubicBezTo>
                <a:cubicBezTo>
                  <a:pt x="1112" y="482"/>
                  <a:pt x="1112" y="482"/>
                  <a:pt x="1112" y="482"/>
                </a:cubicBezTo>
                <a:cubicBezTo>
                  <a:pt x="1097" y="485"/>
                  <a:pt x="1081" y="487"/>
                  <a:pt x="1066" y="489"/>
                </a:cubicBezTo>
                <a:lnTo>
                  <a:pt x="1068" y="509"/>
                </a:lnTo>
                <a:close/>
                <a:moveTo>
                  <a:pt x="973" y="516"/>
                </a:moveTo>
                <a:cubicBezTo>
                  <a:pt x="989" y="516"/>
                  <a:pt x="1005" y="515"/>
                  <a:pt x="1020" y="513"/>
                </a:cubicBezTo>
                <a:cubicBezTo>
                  <a:pt x="1019" y="494"/>
                  <a:pt x="1019" y="494"/>
                  <a:pt x="1019" y="494"/>
                </a:cubicBezTo>
                <a:cubicBezTo>
                  <a:pt x="1003" y="495"/>
                  <a:pt x="988" y="496"/>
                  <a:pt x="972" y="496"/>
                </a:cubicBezTo>
                <a:lnTo>
                  <a:pt x="973" y="516"/>
                </a:lnTo>
                <a:close/>
                <a:moveTo>
                  <a:pt x="877" y="515"/>
                </a:moveTo>
                <a:cubicBezTo>
                  <a:pt x="893" y="516"/>
                  <a:pt x="909" y="517"/>
                  <a:pt x="925" y="517"/>
                </a:cubicBezTo>
                <a:cubicBezTo>
                  <a:pt x="925" y="497"/>
                  <a:pt x="925" y="497"/>
                  <a:pt x="925" y="497"/>
                </a:cubicBezTo>
                <a:cubicBezTo>
                  <a:pt x="910" y="497"/>
                  <a:pt x="894" y="496"/>
                  <a:pt x="878" y="495"/>
                </a:cubicBezTo>
                <a:lnTo>
                  <a:pt x="877" y="515"/>
                </a:lnTo>
                <a:close/>
                <a:moveTo>
                  <a:pt x="782" y="506"/>
                </a:moveTo>
                <a:cubicBezTo>
                  <a:pt x="798" y="508"/>
                  <a:pt x="814" y="510"/>
                  <a:pt x="830" y="512"/>
                </a:cubicBezTo>
                <a:cubicBezTo>
                  <a:pt x="832" y="492"/>
                  <a:pt x="832" y="492"/>
                  <a:pt x="832" y="492"/>
                </a:cubicBezTo>
                <a:cubicBezTo>
                  <a:pt x="816" y="490"/>
                  <a:pt x="801" y="489"/>
                  <a:pt x="785" y="486"/>
                </a:cubicBezTo>
                <a:lnTo>
                  <a:pt x="782" y="506"/>
                </a:lnTo>
                <a:close/>
                <a:moveTo>
                  <a:pt x="688" y="489"/>
                </a:moveTo>
                <a:cubicBezTo>
                  <a:pt x="704" y="493"/>
                  <a:pt x="720" y="496"/>
                  <a:pt x="735" y="499"/>
                </a:cubicBezTo>
                <a:cubicBezTo>
                  <a:pt x="739" y="479"/>
                  <a:pt x="739" y="479"/>
                  <a:pt x="739" y="479"/>
                </a:cubicBezTo>
                <a:cubicBezTo>
                  <a:pt x="723" y="476"/>
                  <a:pt x="708" y="473"/>
                  <a:pt x="693" y="470"/>
                </a:cubicBezTo>
                <a:lnTo>
                  <a:pt x="688" y="489"/>
                </a:lnTo>
                <a:close/>
                <a:moveTo>
                  <a:pt x="596" y="464"/>
                </a:moveTo>
                <a:cubicBezTo>
                  <a:pt x="611" y="469"/>
                  <a:pt x="627" y="473"/>
                  <a:pt x="642" y="478"/>
                </a:cubicBezTo>
                <a:cubicBezTo>
                  <a:pt x="647" y="458"/>
                  <a:pt x="647" y="458"/>
                  <a:pt x="647" y="458"/>
                </a:cubicBezTo>
                <a:cubicBezTo>
                  <a:pt x="632" y="454"/>
                  <a:pt x="617" y="450"/>
                  <a:pt x="602" y="445"/>
                </a:cubicBezTo>
                <a:lnTo>
                  <a:pt x="596" y="464"/>
                </a:lnTo>
                <a:close/>
                <a:moveTo>
                  <a:pt x="507" y="431"/>
                </a:moveTo>
                <a:cubicBezTo>
                  <a:pt x="521" y="437"/>
                  <a:pt x="536" y="443"/>
                  <a:pt x="551" y="448"/>
                </a:cubicBezTo>
                <a:cubicBezTo>
                  <a:pt x="558" y="430"/>
                  <a:pt x="558" y="430"/>
                  <a:pt x="558" y="430"/>
                </a:cubicBezTo>
                <a:cubicBezTo>
                  <a:pt x="543" y="424"/>
                  <a:pt x="529" y="419"/>
                  <a:pt x="514" y="413"/>
                </a:cubicBezTo>
                <a:lnTo>
                  <a:pt x="507" y="431"/>
                </a:lnTo>
                <a:close/>
                <a:moveTo>
                  <a:pt x="420" y="391"/>
                </a:moveTo>
                <a:cubicBezTo>
                  <a:pt x="421" y="391"/>
                  <a:pt x="423" y="392"/>
                  <a:pt x="424" y="393"/>
                </a:cubicBezTo>
                <a:cubicBezTo>
                  <a:pt x="437" y="399"/>
                  <a:pt x="450" y="406"/>
                  <a:pt x="463" y="412"/>
                </a:cubicBezTo>
                <a:cubicBezTo>
                  <a:pt x="471" y="394"/>
                  <a:pt x="471" y="394"/>
                  <a:pt x="471" y="394"/>
                </a:cubicBezTo>
                <a:cubicBezTo>
                  <a:pt x="459" y="388"/>
                  <a:pt x="446" y="381"/>
                  <a:pt x="433" y="375"/>
                </a:cubicBezTo>
                <a:cubicBezTo>
                  <a:pt x="432" y="374"/>
                  <a:pt x="431" y="373"/>
                  <a:pt x="429" y="373"/>
                </a:cubicBezTo>
                <a:lnTo>
                  <a:pt x="420" y="391"/>
                </a:lnTo>
                <a:close/>
                <a:moveTo>
                  <a:pt x="337" y="343"/>
                </a:moveTo>
                <a:cubicBezTo>
                  <a:pt x="351" y="351"/>
                  <a:pt x="364" y="360"/>
                  <a:pt x="378" y="368"/>
                </a:cubicBezTo>
                <a:cubicBezTo>
                  <a:pt x="388" y="350"/>
                  <a:pt x="388" y="350"/>
                  <a:pt x="388" y="350"/>
                </a:cubicBezTo>
                <a:cubicBezTo>
                  <a:pt x="375" y="343"/>
                  <a:pt x="361" y="334"/>
                  <a:pt x="348" y="326"/>
                </a:cubicBezTo>
                <a:lnTo>
                  <a:pt x="337" y="343"/>
                </a:lnTo>
                <a:close/>
                <a:moveTo>
                  <a:pt x="259" y="289"/>
                </a:moveTo>
                <a:cubicBezTo>
                  <a:pt x="272" y="298"/>
                  <a:pt x="285" y="308"/>
                  <a:pt x="298" y="317"/>
                </a:cubicBezTo>
                <a:cubicBezTo>
                  <a:pt x="309" y="300"/>
                  <a:pt x="309" y="300"/>
                  <a:pt x="309" y="300"/>
                </a:cubicBezTo>
                <a:cubicBezTo>
                  <a:pt x="296" y="291"/>
                  <a:pt x="284" y="282"/>
                  <a:pt x="271" y="273"/>
                </a:cubicBezTo>
                <a:lnTo>
                  <a:pt x="259" y="289"/>
                </a:lnTo>
                <a:close/>
                <a:moveTo>
                  <a:pt x="186" y="228"/>
                </a:moveTo>
                <a:cubicBezTo>
                  <a:pt x="197" y="238"/>
                  <a:pt x="209" y="249"/>
                  <a:pt x="222" y="259"/>
                </a:cubicBezTo>
                <a:cubicBezTo>
                  <a:pt x="234" y="244"/>
                  <a:pt x="234" y="244"/>
                  <a:pt x="234" y="244"/>
                </a:cubicBezTo>
                <a:cubicBezTo>
                  <a:pt x="222" y="234"/>
                  <a:pt x="211" y="223"/>
                  <a:pt x="199" y="213"/>
                </a:cubicBezTo>
                <a:lnTo>
                  <a:pt x="186" y="228"/>
                </a:lnTo>
                <a:close/>
                <a:moveTo>
                  <a:pt x="118" y="161"/>
                </a:moveTo>
                <a:cubicBezTo>
                  <a:pt x="128" y="172"/>
                  <a:pt x="140" y="184"/>
                  <a:pt x="151" y="195"/>
                </a:cubicBezTo>
                <a:cubicBezTo>
                  <a:pt x="165" y="181"/>
                  <a:pt x="165" y="181"/>
                  <a:pt x="165" y="181"/>
                </a:cubicBezTo>
                <a:cubicBezTo>
                  <a:pt x="154" y="170"/>
                  <a:pt x="143" y="159"/>
                  <a:pt x="132" y="147"/>
                </a:cubicBezTo>
                <a:lnTo>
                  <a:pt x="118" y="161"/>
                </a:lnTo>
                <a:close/>
                <a:moveTo>
                  <a:pt x="56" y="88"/>
                </a:moveTo>
                <a:cubicBezTo>
                  <a:pt x="65" y="101"/>
                  <a:pt x="76" y="113"/>
                  <a:pt x="86" y="125"/>
                </a:cubicBezTo>
                <a:cubicBezTo>
                  <a:pt x="101" y="112"/>
                  <a:pt x="101" y="112"/>
                  <a:pt x="101" y="112"/>
                </a:cubicBezTo>
                <a:cubicBezTo>
                  <a:pt x="91" y="100"/>
                  <a:pt x="81" y="88"/>
                  <a:pt x="71" y="76"/>
                </a:cubicBezTo>
                <a:lnTo>
                  <a:pt x="56" y="88"/>
                </a:lnTo>
                <a:close/>
                <a:moveTo>
                  <a:pt x="0" y="11"/>
                </a:moveTo>
                <a:cubicBezTo>
                  <a:pt x="9" y="24"/>
                  <a:pt x="18" y="37"/>
                  <a:pt x="27" y="50"/>
                </a:cubicBezTo>
                <a:cubicBezTo>
                  <a:pt x="43" y="38"/>
                  <a:pt x="43" y="38"/>
                  <a:pt x="43" y="38"/>
                </a:cubicBezTo>
                <a:cubicBezTo>
                  <a:pt x="34" y="26"/>
                  <a:pt x="25" y="13"/>
                  <a:pt x="17" y="0"/>
                </a:cubicBezTo>
                <a:lnTo>
                  <a:pt x="0" y="1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6400" dirty="0">
              <a:solidFill>
                <a:schemeClr val="tx2"/>
              </a:solidFill>
            </a:endParaRPr>
          </a:p>
        </p:txBody>
      </p:sp>
      <p:sp>
        <p:nvSpPr>
          <p:cNvPr id="87" name="Freeform 74">
            <a:extLst>
              <a:ext uri="{FF2B5EF4-FFF2-40B4-BE49-F238E27FC236}">
                <a16:creationId xmlns:a16="http://schemas.microsoft.com/office/drawing/2014/main" id="{9F237B13-35F2-4EDD-B4B0-8A81D50FF960}"/>
              </a:ext>
            </a:extLst>
          </p:cNvPr>
          <p:cNvSpPr>
            <a:spLocks noEditPoints="1"/>
          </p:cNvSpPr>
          <p:nvPr/>
        </p:nvSpPr>
        <p:spPr bwMode="auto">
          <a:xfrm>
            <a:off x="15024779" y="4585828"/>
            <a:ext cx="1834210" cy="3513528"/>
          </a:xfrm>
          <a:custGeom>
            <a:avLst/>
            <a:gdLst>
              <a:gd name="T0" fmla="*/ 50 w 467"/>
              <a:gd name="T1" fmla="*/ 29 h 849"/>
              <a:gd name="T2" fmla="*/ 12 w 467"/>
              <a:gd name="T3" fmla="*/ 0 h 849"/>
              <a:gd name="T4" fmla="*/ 0 w 467"/>
              <a:gd name="T5" fmla="*/ 16 h 849"/>
              <a:gd name="T6" fmla="*/ 37 w 467"/>
              <a:gd name="T7" fmla="*/ 45 h 849"/>
              <a:gd name="T8" fmla="*/ 50 w 467"/>
              <a:gd name="T9" fmla="*/ 29 h 849"/>
              <a:gd name="T10" fmla="*/ 50 w 467"/>
              <a:gd name="T11" fmla="*/ 29 h 849"/>
              <a:gd name="T12" fmla="*/ 121 w 467"/>
              <a:gd name="T13" fmla="*/ 91 h 849"/>
              <a:gd name="T14" fmla="*/ 86 w 467"/>
              <a:gd name="T15" fmla="*/ 59 h 849"/>
              <a:gd name="T16" fmla="*/ 73 w 467"/>
              <a:gd name="T17" fmla="*/ 74 h 849"/>
              <a:gd name="T18" fmla="*/ 107 w 467"/>
              <a:gd name="T19" fmla="*/ 106 h 849"/>
              <a:gd name="T20" fmla="*/ 121 w 467"/>
              <a:gd name="T21" fmla="*/ 91 h 849"/>
              <a:gd name="T22" fmla="*/ 187 w 467"/>
              <a:gd name="T23" fmla="*/ 159 h 849"/>
              <a:gd name="T24" fmla="*/ 155 w 467"/>
              <a:gd name="T25" fmla="*/ 124 h 849"/>
              <a:gd name="T26" fmla="*/ 140 w 467"/>
              <a:gd name="T27" fmla="*/ 138 h 849"/>
              <a:gd name="T28" fmla="*/ 172 w 467"/>
              <a:gd name="T29" fmla="*/ 172 h 849"/>
              <a:gd name="T30" fmla="*/ 187 w 467"/>
              <a:gd name="T31" fmla="*/ 159 h 849"/>
              <a:gd name="T32" fmla="*/ 187 w 467"/>
              <a:gd name="T33" fmla="*/ 159 h 849"/>
              <a:gd name="T34" fmla="*/ 246 w 467"/>
              <a:gd name="T35" fmla="*/ 233 h 849"/>
              <a:gd name="T36" fmla="*/ 217 w 467"/>
              <a:gd name="T37" fmla="*/ 195 h 849"/>
              <a:gd name="T38" fmla="*/ 202 w 467"/>
              <a:gd name="T39" fmla="*/ 208 h 849"/>
              <a:gd name="T40" fmla="*/ 230 w 467"/>
              <a:gd name="T41" fmla="*/ 245 h 849"/>
              <a:gd name="T42" fmla="*/ 246 w 467"/>
              <a:gd name="T43" fmla="*/ 233 h 849"/>
              <a:gd name="T44" fmla="*/ 300 w 467"/>
              <a:gd name="T45" fmla="*/ 311 h 849"/>
              <a:gd name="T46" fmla="*/ 274 w 467"/>
              <a:gd name="T47" fmla="*/ 271 h 849"/>
              <a:gd name="T48" fmla="*/ 257 w 467"/>
              <a:gd name="T49" fmla="*/ 282 h 849"/>
              <a:gd name="T50" fmla="*/ 283 w 467"/>
              <a:gd name="T51" fmla="*/ 321 h 849"/>
              <a:gd name="T52" fmla="*/ 300 w 467"/>
              <a:gd name="T53" fmla="*/ 311 h 849"/>
              <a:gd name="T54" fmla="*/ 346 w 467"/>
              <a:gd name="T55" fmla="*/ 393 h 849"/>
              <a:gd name="T56" fmla="*/ 324 w 467"/>
              <a:gd name="T57" fmla="*/ 352 h 849"/>
              <a:gd name="T58" fmla="*/ 306 w 467"/>
              <a:gd name="T59" fmla="*/ 361 h 849"/>
              <a:gd name="T60" fmla="*/ 328 w 467"/>
              <a:gd name="T61" fmla="*/ 402 h 849"/>
              <a:gd name="T62" fmla="*/ 346 w 467"/>
              <a:gd name="T63" fmla="*/ 393 h 849"/>
              <a:gd name="T64" fmla="*/ 385 w 467"/>
              <a:gd name="T65" fmla="*/ 480 h 849"/>
              <a:gd name="T66" fmla="*/ 367 w 467"/>
              <a:gd name="T67" fmla="*/ 436 h 849"/>
              <a:gd name="T68" fmla="*/ 348 w 467"/>
              <a:gd name="T69" fmla="*/ 444 h 849"/>
              <a:gd name="T70" fmla="*/ 367 w 467"/>
              <a:gd name="T71" fmla="*/ 487 h 849"/>
              <a:gd name="T72" fmla="*/ 385 w 467"/>
              <a:gd name="T73" fmla="*/ 480 h 849"/>
              <a:gd name="T74" fmla="*/ 417 w 467"/>
              <a:gd name="T75" fmla="*/ 569 h 849"/>
              <a:gd name="T76" fmla="*/ 402 w 467"/>
              <a:gd name="T77" fmla="*/ 524 h 849"/>
              <a:gd name="T78" fmla="*/ 384 w 467"/>
              <a:gd name="T79" fmla="*/ 531 h 849"/>
              <a:gd name="T80" fmla="*/ 398 w 467"/>
              <a:gd name="T81" fmla="*/ 575 h 849"/>
              <a:gd name="T82" fmla="*/ 417 w 467"/>
              <a:gd name="T83" fmla="*/ 569 h 849"/>
              <a:gd name="T84" fmla="*/ 442 w 467"/>
              <a:gd name="T85" fmla="*/ 660 h 849"/>
              <a:gd name="T86" fmla="*/ 431 w 467"/>
              <a:gd name="T87" fmla="*/ 614 h 849"/>
              <a:gd name="T88" fmla="*/ 411 w 467"/>
              <a:gd name="T89" fmla="*/ 619 h 849"/>
              <a:gd name="T90" fmla="*/ 422 w 467"/>
              <a:gd name="T91" fmla="*/ 665 h 849"/>
              <a:gd name="T92" fmla="*/ 442 w 467"/>
              <a:gd name="T93" fmla="*/ 660 h 849"/>
              <a:gd name="T94" fmla="*/ 458 w 467"/>
              <a:gd name="T95" fmla="*/ 753 h 849"/>
              <a:gd name="T96" fmla="*/ 451 w 467"/>
              <a:gd name="T97" fmla="*/ 707 h 849"/>
              <a:gd name="T98" fmla="*/ 431 w 467"/>
              <a:gd name="T99" fmla="*/ 710 h 849"/>
              <a:gd name="T100" fmla="*/ 438 w 467"/>
              <a:gd name="T101" fmla="*/ 756 h 849"/>
              <a:gd name="T102" fmla="*/ 458 w 467"/>
              <a:gd name="T103" fmla="*/ 753 h 849"/>
              <a:gd name="T104" fmla="*/ 467 w 467"/>
              <a:gd name="T105" fmla="*/ 848 h 849"/>
              <a:gd name="T106" fmla="*/ 464 w 467"/>
              <a:gd name="T107" fmla="*/ 801 h 849"/>
              <a:gd name="T108" fmla="*/ 444 w 467"/>
              <a:gd name="T109" fmla="*/ 802 h 849"/>
              <a:gd name="T110" fmla="*/ 447 w 467"/>
              <a:gd name="T111" fmla="*/ 849 h 849"/>
              <a:gd name="T112" fmla="*/ 467 w 467"/>
              <a:gd name="T113" fmla="*/ 848 h 8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467" h="849">
                <a:moveTo>
                  <a:pt x="50" y="29"/>
                </a:moveTo>
                <a:cubicBezTo>
                  <a:pt x="37" y="19"/>
                  <a:pt x="25" y="10"/>
                  <a:pt x="12" y="0"/>
                </a:cubicBezTo>
                <a:cubicBezTo>
                  <a:pt x="0" y="16"/>
                  <a:pt x="0" y="16"/>
                  <a:pt x="0" y="16"/>
                </a:cubicBezTo>
                <a:cubicBezTo>
                  <a:pt x="13" y="25"/>
                  <a:pt x="25" y="35"/>
                  <a:pt x="37" y="45"/>
                </a:cubicBezTo>
                <a:cubicBezTo>
                  <a:pt x="50" y="29"/>
                  <a:pt x="50" y="29"/>
                  <a:pt x="50" y="29"/>
                </a:cubicBezTo>
                <a:cubicBezTo>
                  <a:pt x="50" y="29"/>
                  <a:pt x="50" y="29"/>
                  <a:pt x="50" y="29"/>
                </a:cubicBezTo>
                <a:moveTo>
                  <a:pt x="121" y="91"/>
                </a:moveTo>
                <a:cubicBezTo>
                  <a:pt x="110" y="80"/>
                  <a:pt x="98" y="70"/>
                  <a:pt x="86" y="59"/>
                </a:cubicBezTo>
                <a:cubicBezTo>
                  <a:pt x="73" y="74"/>
                  <a:pt x="73" y="74"/>
                  <a:pt x="73" y="74"/>
                </a:cubicBezTo>
                <a:cubicBezTo>
                  <a:pt x="84" y="85"/>
                  <a:pt x="96" y="95"/>
                  <a:pt x="107" y="106"/>
                </a:cubicBezTo>
                <a:cubicBezTo>
                  <a:pt x="121" y="91"/>
                  <a:pt x="121" y="91"/>
                  <a:pt x="121" y="91"/>
                </a:cubicBezTo>
                <a:moveTo>
                  <a:pt x="187" y="159"/>
                </a:moveTo>
                <a:cubicBezTo>
                  <a:pt x="176" y="147"/>
                  <a:pt x="166" y="136"/>
                  <a:pt x="155" y="124"/>
                </a:cubicBezTo>
                <a:cubicBezTo>
                  <a:pt x="140" y="138"/>
                  <a:pt x="140" y="138"/>
                  <a:pt x="140" y="138"/>
                </a:cubicBezTo>
                <a:cubicBezTo>
                  <a:pt x="151" y="150"/>
                  <a:pt x="161" y="161"/>
                  <a:pt x="172" y="172"/>
                </a:cubicBezTo>
                <a:cubicBezTo>
                  <a:pt x="187" y="159"/>
                  <a:pt x="187" y="159"/>
                  <a:pt x="187" y="159"/>
                </a:cubicBezTo>
                <a:cubicBezTo>
                  <a:pt x="187" y="159"/>
                  <a:pt x="187" y="159"/>
                  <a:pt x="187" y="159"/>
                </a:cubicBezTo>
                <a:moveTo>
                  <a:pt x="246" y="233"/>
                </a:moveTo>
                <a:cubicBezTo>
                  <a:pt x="237" y="220"/>
                  <a:pt x="227" y="208"/>
                  <a:pt x="217" y="195"/>
                </a:cubicBezTo>
                <a:cubicBezTo>
                  <a:pt x="202" y="208"/>
                  <a:pt x="202" y="208"/>
                  <a:pt x="202" y="208"/>
                </a:cubicBezTo>
                <a:cubicBezTo>
                  <a:pt x="212" y="220"/>
                  <a:pt x="221" y="232"/>
                  <a:pt x="230" y="245"/>
                </a:cubicBezTo>
                <a:cubicBezTo>
                  <a:pt x="246" y="233"/>
                  <a:pt x="246" y="233"/>
                  <a:pt x="246" y="233"/>
                </a:cubicBezTo>
                <a:moveTo>
                  <a:pt x="300" y="311"/>
                </a:moveTo>
                <a:cubicBezTo>
                  <a:pt x="291" y="297"/>
                  <a:pt x="283" y="284"/>
                  <a:pt x="274" y="271"/>
                </a:cubicBezTo>
                <a:cubicBezTo>
                  <a:pt x="257" y="282"/>
                  <a:pt x="257" y="282"/>
                  <a:pt x="257" y="282"/>
                </a:cubicBezTo>
                <a:cubicBezTo>
                  <a:pt x="266" y="295"/>
                  <a:pt x="275" y="308"/>
                  <a:pt x="283" y="321"/>
                </a:cubicBezTo>
                <a:cubicBezTo>
                  <a:pt x="300" y="311"/>
                  <a:pt x="300" y="311"/>
                  <a:pt x="300" y="311"/>
                </a:cubicBezTo>
                <a:moveTo>
                  <a:pt x="346" y="393"/>
                </a:moveTo>
                <a:cubicBezTo>
                  <a:pt x="339" y="379"/>
                  <a:pt x="332" y="365"/>
                  <a:pt x="324" y="352"/>
                </a:cubicBezTo>
                <a:cubicBezTo>
                  <a:pt x="306" y="361"/>
                  <a:pt x="306" y="361"/>
                  <a:pt x="306" y="361"/>
                </a:cubicBezTo>
                <a:cubicBezTo>
                  <a:pt x="314" y="375"/>
                  <a:pt x="321" y="389"/>
                  <a:pt x="328" y="402"/>
                </a:cubicBezTo>
                <a:cubicBezTo>
                  <a:pt x="346" y="393"/>
                  <a:pt x="346" y="393"/>
                  <a:pt x="346" y="393"/>
                </a:cubicBezTo>
                <a:moveTo>
                  <a:pt x="385" y="480"/>
                </a:moveTo>
                <a:cubicBezTo>
                  <a:pt x="380" y="465"/>
                  <a:pt x="373" y="450"/>
                  <a:pt x="367" y="436"/>
                </a:cubicBezTo>
                <a:cubicBezTo>
                  <a:pt x="348" y="444"/>
                  <a:pt x="348" y="444"/>
                  <a:pt x="348" y="444"/>
                </a:cubicBezTo>
                <a:cubicBezTo>
                  <a:pt x="355" y="458"/>
                  <a:pt x="361" y="473"/>
                  <a:pt x="367" y="487"/>
                </a:cubicBezTo>
                <a:cubicBezTo>
                  <a:pt x="385" y="480"/>
                  <a:pt x="385" y="480"/>
                  <a:pt x="385" y="480"/>
                </a:cubicBezTo>
                <a:moveTo>
                  <a:pt x="417" y="569"/>
                </a:moveTo>
                <a:cubicBezTo>
                  <a:pt x="413" y="554"/>
                  <a:pt x="408" y="539"/>
                  <a:pt x="402" y="524"/>
                </a:cubicBezTo>
                <a:cubicBezTo>
                  <a:pt x="384" y="531"/>
                  <a:pt x="384" y="531"/>
                  <a:pt x="384" y="531"/>
                </a:cubicBezTo>
                <a:cubicBezTo>
                  <a:pt x="389" y="545"/>
                  <a:pt x="394" y="560"/>
                  <a:pt x="398" y="575"/>
                </a:cubicBezTo>
                <a:cubicBezTo>
                  <a:pt x="417" y="569"/>
                  <a:pt x="417" y="569"/>
                  <a:pt x="417" y="569"/>
                </a:cubicBezTo>
                <a:moveTo>
                  <a:pt x="442" y="660"/>
                </a:moveTo>
                <a:cubicBezTo>
                  <a:pt x="438" y="645"/>
                  <a:pt x="435" y="629"/>
                  <a:pt x="431" y="614"/>
                </a:cubicBezTo>
                <a:cubicBezTo>
                  <a:pt x="411" y="619"/>
                  <a:pt x="411" y="619"/>
                  <a:pt x="411" y="619"/>
                </a:cubicBezTo>
                <a:cubicBezTo>
                  <a:pt x="415" y="634"/>
                  <a:pt x="419" y="649"/>
                  <a:pt x="422" y="665"/>
                </a:cubicBezTo>
                <a:cubicBezTo>
                  <a:pt x="442" y="660"/>
                  <a:pt x="442" y="660"/>
                  <a:pt x="442" y="660"/>
                </a:cubicBezTo>
                <a:moveTo>
                  <a:pt x="458" y="753"/>
                </a:moveTo>
                <a:cubicBezTo>
                  <a:pt x="456" y="738"/>
                  <a:pt x="454" y="722"/>
                  <a:pt x="451" y="707"/>
                </a:cubicBezTo>
                <a:cubicBezTo>
                  <a:pt x="431" y="710"/>
                  <a:pt x="431" y="710"/>
                  <a:pt x="431" y="710"/>
                </a:cubicBezTo>
                <a:cubicBezTo>
                  <a:pt x="434" y="725"/>
                  <a:pt x="436" y="741"/>
                  <a:pt x="438" y="756"/>
                </a:cubicBezTo>
                <a:cubicBezTo>
                  <a:pt x="458" y="753"/>
                  <a:pt x="458" y="753"/>
                  <a:pt x="458" y="753"/>
                </a:cubicBezTo>
                <a:moveTo>
                  <a:pt x="467" y="848"/>
                </a:moveTo>
                <a:cubicBezTo>
                  <a:pt x="466" y="832"/>
                  <a:pt x="465" y="816"/>
                  <a:pt x="464" y="801"/>
                </a:cubicBezTo>
                <a:cubicBezTo>
                  <a:pt x="444" y="802"/>
                  <a:pt x="444" y="802"/>
                  <a:pt x="444" y="802"/>
                </a:cubicBezTo>
                <a:cubicBezTo>
                  <a:pt x="445" y="818"/>
                  <a:pt x="446" y="833"/>
                  <a:pt x="447" y="849"/>
                </a:cubicBezTo>
                <a:cubicBezTo>
                  <a:pt x="467" y="848"/>
                  <a:pt x="467" y="848"/>
                  <a:pt x="467" y="848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6400" dirty="0">
              <a:solidFill>
                <a:schemeClr val="tx2"/>
              </a:solidFill>
            </a:endParaRPr>
          </a:p>
        </p:txBody>
      </p:sp>
      <p:sp>
        <p:nvSpPr>
          <p:cNvPr id="88" name="Freeform 77">
            <a:extLst>
              <a:ext uri="{FF2B5EF4-FFF2-40B4-BE49-F238E27FC236}">
                <a16:creationId xmlns:a16="http://schemas.microsoft.com/office/drawing/2014/main" id="{A416F9AF-0FC4-404D-8A7B-509DF2B611EB}"/>
              </a:ext>
            </a:extLst>
          </p:cNvPr>
          <p:cNvSpPr>
            <a:spLocks/>
          </p:cNvSpPr>
          <p:nvPr/>
        </p:nvSpPr>
        <p:spPr bwMode="auto">
          <a:xfrm>
            <a:off x="6649037" y="7993767"/>
            <a:ext cx="3166562" cy="1880742"/>
          </a:xfrm>
          <a:custGeom>
            <a:avLst/>
            <a:gdLst>
              <a:gd name="T0" fmla="*/ 451 w 806"/>
              <a:gd name="T1" fmla="*/ 0 h 454"/>
              <a:gd name="T2" fmla="*/ 294 w 806"/>
              <a:gd name="T3" fmla="*/ 119 h 454"/>
              <a:gd name="T4" fmla="*/ 235 w 806"/>
              <a:gd name="T5" fmla="*/ 103 h 454"/>
              <a:gd name="T6" fmla="*/ 118 w 806"/>
              <a:gd name="T7" fmla="*/ 220 h 454"/>
              <a:gd name="T8" fmla="*/ 0 w 806"/>
              <a:gd name="T9" fmla="*/ 337 h 454"/>
              <a:gd name="T10" fmla="*/ 118 w 806"/>
              <a:gd name="T11" fmla="*/ 454 h 454"/>
              <a:gd name="T12" fmla="*/ 665 w 806"/>
              <a:gd name="T13" fmla="*/ 454 h 454"/>
              <a:gd name="T14" fmla="*/ 806 w 806"/>
              <a:gd name="T15" fmla="*/ 313 h 454"/>
              <a:gd name="T16" fmla="*/ 744 w 806"/>
              <a:gd name="T17" fmla="*/ 196 h 454"/>
              <a:gd name="T18" fmla="*/ 744 w 806"/>
              <a:gd name="T19" fmla="*/ 194 h 454"/>
              <a:gd name="T20" fmla="*/ 636 w 806"/>
              <a:gd name="T21" fmla="*/ 86 h 454"/>
              <a:gd name="T22" fmla="*/ 598 w 806"/>
              <a:gd name="T23" fmla="*/ 93 h 454"/>
              <a:gd name="T24" fmla="*/ 451 w 806"/>
              <a:gd name="T25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06" h="454">
                <a:moveTo>
                  <a:pt x="451" y="0"/>
                </a:moveTo>
                <a:cubicBezTo>
                  <a:pt x="376" y="0"/>
                  <a:pt x="313" y="50"/>
                  <a:pt x="294" y="119"/>
                </a:cubicBezTo>
                <a:cubicBezTo>
                  <a:pt x="277" y="109"/>
                  <a:pt x="257" y="103"/>
                  <a:pt x="235" y="103"/>
                </a:cubicBezTo>
                <a:cubicBezTo>
                  <a:pt x="170" y="103"/>
                  <a:pt x="118" y="155"/>
                  <a:pt x="118" y="220"/>
                </a:cubicBezTo>
                <a:cubicBezTo>
                  <a:pt x="53" y="220"/>
                  <a:pt x="0" y="272"/>
                  <a:pt x="0" y="337"/>
                </a:cubicBezTo>
                <a:cubicBezTo>
                  <a:pt x="0" y="402"/>
                  <a:pt x="53" y="454"/>
                  <a:pt x="118" y="454"/>
                </a:cubicBezTo>
                <a:cubicBezTo>
                  <a:pt x="665" y="454"/>
                  <a:pt x="665" y="454"/>
                  <a:pt x="665" y="454"/>
                </a:cubicBezTo>
                <a:cubicBezTo>
                  <a:pt x="743" y="454"/>
                  <a:pt x="806" y="391"/>
                  <a:pt x="806" y="313"/>
                </a:cubicBezTo>
                <a:cubicBezTo>
                  <a:pt x="806" y="265"/>
                  <a:pt x="782" y="222"/>
                  <a:pt x="744" y="196"/>
                </a:cubicBezTo>
                <a:cubicBezTo>
                  <a:pt x="744" y="196"/>
                  <a:pt x="744" y="195"/>
                  <a:pt x="744" y="194"/>
                </a:cubicBezTo>
                <a:cubicBezTo>
                  <a:pt x="744" y="135"/>
                  <a:pt x="696" y="86"/>
                  <a:pt x="636" y="86"/>
                </a:cubicBezTo>
                <a:cubicBezTo>
                  <a:pt x="623" y="86"/>
                  <a:pt x="610" y="89"/>
                  <a:pt x="598" y="93"/>
                </a:cubicBezTo>
                <a:cubicBezTo>
                  <a:pt x="572" y="38"/>
                  <a:pt x="516" y="0"/>
                  <a:pt x="451" y="0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6400" dirty="0">
              <a:solidFill>
                <a:schemeClr val="tx2"/>
              </a:solidFill>
            </a:endParaRPr>
          </a:p>
        </p:txBody>
      </p:sp>
      <p:sp>
        <p:nvSpPr>
          <p:cNvPr id="89" name="Freeform 78">
            <a:extLst>
              <a:ext uri="{FF2B5EF4-FFF2-40B4-BE49-F238E27FC236}">
                <a16:creationId xmlns:a16="http://schemas.microsoft.com/office/drawing/2014/main" id="{73E53FBD-A67F-467B-8DA3-D8D75B1E5477}"/>
              </a:ext>
            </a:extLst>
          </p:cNvPr>
          <p:cNvSpPr>
            <a:spLocks/>
          </p:cNvSpPr>
          <p:nvPr/>
        </p:nvSpPr>
        <p:spPr bwMode="auto">
          <a:xfrm>
            <a:off x="10238268" y="3046380"/>
            <a:ext cx="4068120" cy="2414088"/>
          </a:xfrm>
          <a:custGeom>
            <a:avLst/>
            <a:gdLst>
              <a:gd name="T0" fmla="*/ 954 w 1034"/>
              <a:gd name="T1" fmla="*/ 252 h 583"/>
              <a:gd name="T2" fmla="*/ 954 w 1034"/>
              <a:gd name="T3" fmla="*/ 249 h 583"/>
              <a:gd name="T4" fmla="*/ 815 w 1034"/>
              <a:gd name="T5" fmla="*/ 110 h 583"/>
              <a:gd name="T6" fmla="*/ 767 w 1034"/>
              <a:gd name="T7" fmla="*/ 119 h 583"/>
              <a:gd name="T8" fmla="*/ 578 w 1034"/>
              <a:gd name="T9" fmla="*/ 0 h 583"/>
              <a:gd name="T10" fmla="*/ 377 w 1034"/>
              <a:gd name="T11" fmla="*/ 152 h 583"/>
              <a:gd name="T12" fmla="*/ 301 w 1034"/>
              <a:gd name="T13" fmla="*/ 131 h 583"/>
              <a:gd name="T14" fmla="*/ 150 w 1034"/>
              <a:gd name="T15" fmla="*/ 282 h 583"/>
              <a:gd name="T16" fmla="*/ 0 w 1034"/>
              <a:gd name="T17" fmla="*/ 432 h 583"/>
              <a:gd name="T18" fmla="*/ 150 w 1034"/>
              <a:gd name="T19" fmla="*/ 583 h 583"/>
              <a:gd name="T20" fmla="*/ 853 w 1034"/>
              <a:gd name="T21" fmla="*/ 583 h 583"/>
              <a:gd name="T22" fmla="*/ 1034 w 1034"/>
              <a:gd name="T23" fmla="*/ 402 h 583"/>
              <a:gd name="T24" fmla="*/ 954 w 1034"/>
              <a:gd name="T25" fmla="*/ 252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34" h="583">
                <a:moveTo>
                  <a:pt x="954" y="252"/>
                </a:moveTo>
                <a:cubicBezTo>
                  <a:pt x="954" y="251"/>
                  <a:pt x="954" y="250"/>
                  <a:pt x="954" y="249"/>
                </a:cubicBezTo>
                <a:cubicBezTo>
                  <a:pt x="954" y="172"/>
                  <a:pt x="892" y="110"/>
                  <a:pt x="815" y="110"/>
                </a:cubicBezTo>
                <a:cubicBezTo>
                  <a:pt x="798" y="110"/>
                  <a:pt x="782" y="113"/>
                  <a:pt x="767" y="119"/>
                </a:cubicBezTo>
                <a:cubicBezTo>
                  <a:pt x="733" y="49"/>
                  <a:pt x="661" y="0"/>
                  <a:pt x="578" y="0"/>
                </a:cubicBezTo>
                <a:cubicBezTo>
                  <a:pt x="482" y="0"/>
                  <a:pt x="402" y="64"/>
                  <a:pt x="377" y="152"/>
                </a:cubicBezTo>
                <a:cubicBezTo>
                  <a:pt x="355" y="139"/>
                  <a:pt x="329" y="131"/>
                  <a:pt x="301" y="131"/>
                </a:cubicBezTo>
                <a:cubicBezTo>
                  <a:pt x="218" y="131"/>
                  <a:pt x="150" y="199"/>
                  <a:pt x="150" y="282"/>
                </a:cubicBezTo>
                <a:cubicBezTo>
                  <a:pt x="67" y="282"/>
                  <a:pt x="0" y="349"/>
                  <a:pt x="0" y="432"/>
                </a:cubicBezTo>
                <a:cubicBezTo>
                  <a:pt x="0" y="515"/>
                  <a:pt x="67" y="583"/>
                  <a:pt x="150" y="583"/>
                </a:cubicBezTo>
                <a:cubicBezTo>
                  <a:pt x="853" y="583"/>
                  <a:pt x="853" y="583"/>
                  <a:pt x="853" y="583"/>
                </a:cubicBezTo>
                <a:cubicBezTo>
                  <a:pt x="953" y="583"/>
                  <a:pt x="1034" y="502"/>
                  <a:pt x="1034" y="402"/>
                </a:cubicBezTo>
                <a:cubicBezTo>
                  <a:pt x="1034" y="339"/>
                  <a:pt x="1002" y="284"/>
                  <a:pt x="954" y="25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6400" dirty="0">
              <a:solidFill>
                <a:schemeClr val="tx2"/>
              </a:solidFill>
            </a:endParaRPr>
          </a:p>
        </p:txBody>
      </p:sp>
      <p:sp>
        <p:nvSpPr>
          <p:cNvPr id="90" name="Freeform 77">
            <a:extLst>
              <a:ext uri="{FF2B5EF4-FFF2-40B4-BE49-F238E27FC236}">
                <a16:creationId xmlns:a16="http://schemas.microsoft.com/office/drawing/2014/main" id="{2D51F297-3B25-4957-AE42-5BEAA623EE74}"/>
              </a:ext>
            </a:extLst>
          </p:cNvPr>
          <p:cNvSpPr>
            <a:spLocks/>
          </p:cNvSpPr>
          <p:nvPr/>
        </p:nvSpPr>
        <p:spPr bwMode="auto">
          <a:xfrm>
            <a:off x="14921901" y="8031389"/>
            <a:ext cx="3166562" cy="1880742"/>
          </a:xfrm>
          <a:custGeom>
            <a:avLst/>
            <a:gdLst>
              <a:gd name="T0" fmla="*/ 451 w 806"/>
              <a:gd name="T1" fmla="*/ 0 h 454"/>
              <a:gd name="T2" fmla="*/ 294 w 806"/>
              <a:gd name="T3" fmla="*/ 119 h 454"/>
              <a:gd name="T4" fmla="*/ 235 w 806"/>
              <a:gd name="T5" fmla="*/ 103 h 454"/>
              <a:gd name="T6" fmla="*/ 118 w 806"/>
              <a:gd name="T7" fmla="*/ 220 h 454"/>
              <a:gd name="T8" fmla="*/ 0 w 806"/>
              <a:gd name="T9" fmla="*/ 337 h 454"/>
              <a:gd name="T10" fmla="*/ 118 w 806"/>
              <a:gd name="T11" fmla="*/ 454 h 454"/>
              <a:gd name="T12" fmla="*/ 665 w 806"/>
              <a:gd name="T13" fmla="*/ 454 h 454"/>
              <a:gd name="T14" fmla="*/ 806 w 806"/>
              <a:gd name="T15" fmla="*/ 313 h 454"/>
              <a:gd name="T16" fmla="*/ 744 w 806"/>
              <a:gd name="T17" fmla="*/ 196 h 454"/>
              <a:gd name="T18" fmla="*/ 744 w 806"/>
              <a:gd name="T19" fmla="*/ 194 h 454"/>
              <a:gd name="T20" fmla="*/ 636 w 806"/>
              <a:gd name="T21" fmla="*/ 86 h 454"/>
              <a:gd name="T22" fmla="*/ 598 w 806"/>
              <a:gd name="T23" fmla="*/ 93 h 454"/>
              <a:gd name="T24" fmla="*/ 451 w 806"/>
              <a:gd name="T25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06" h="454">
                <a:moveTo>
                  <a:pt x="451" y="0"/>
                </a:moveTo>
                <a:cubicBezTo>
                  <a:pt x="376" y="0"/>
                  <a:pt x="313" y="50"/>
                  <a:pt x="294" y="119"/>
                </a:cubicBezTo>
                <a:cubicBezTo>
                  <a:pt x="277" y="109"/>
                  <a:pt x="257" y="103"/>
                  <a:pt x="235" y="103"/>
                </a:cubicBezTo>
                <a:cubicBezTo>
                  <a:pt x="170" y="103"/>
                  <a:pt x="118" y="155"/>
                  <a:pt x="118" y="220"/>
                </a:cubicBezTo>
                <a:cubicBezTo>
                  <a:pt x="53" y="220"/>
                  <a:pt x="0" y="272"/>
                  <a:pt x="0" y="337"/>
                </a:cubicBezTo>
                <a:cubicBezTo>
                  <a:pt x="0" y="402"/>
                  <a:pt x="53" y="454"/>
                  <a:pt x="118" y="454"/>
                </a:cubicBezTo>
                <a:cubicBezTo>
                  <a:pt x="665" y="454"/>
                  <a:pt x="665" y="454"/>
                  <a:pt x="665" y="454"/>
                </a:cubicBezTo>
                <a:cubicBezTo>
                  <a:pt x="743" y="454"/>
                  <a:pt x="806" y="391"/>
                  <a:pt x="806" y="313"/>
                </a:cubicBezTo>
                <a:cubicBezTo>
                  <a:pt x="806" y="265"/>
                  <a:pt x="782" y="222"/>
                  <a:pt x="744" y="196"/>
                </a:cubicBezTo>
                <a:cubicBezTo>
                  <a:pt x="744" y="196"/>
                  <a:pt x="744" y="195"/>
                  <a:pt x="744" y="194"/>
                </a:cubicBezTo>
                <a:cubicBezTo>
                  <a:pt x="744" y="135"/>
                  <a:pt x="696" y="86"/>
                  <a:pt x="636" y="86"/>
                </a:cubicBezTo>
                <a:cubicBezTo>
                  <a:pt x="623" y="86"/>
                  <a:pt x="610" y="89"/>
                  <a:pt x="598" y="93"/>
                </a:cubicBezTo>
                <a:cubicBezTo>
                  <a:pt x="572" y="38"/>
                  <a:pt x="516" y="0"/>
                  <a:pt x="451" y="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6400" dirty="0">
              <a:solidFill>
                <a:schemeClr val="tx2"/>
              </a:solidFill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E34D8B42-91FE-4147-BDFB-5D3D9ED81A81}"/>
              </a:ext>
            </a:extLst>
          </p:cNvPr>
          <p:cNvGrpSpPr/>
          <p:nvPr/>
        </p:nvGrpSpPr>
        <p:grpSpPr>
          <a:xfrm>
            <a:off x="9439772" y="5401332"/>
            <a:ext cx="5743840" cy="3570708"/>
            <a:chOff x="9436597" y="5579572"/>
            <a:chExt cx="5473605" cy="3230973"/>
          </a:xfrm>
          <a:solidFill>
            <a:schemeClr val="accent4"/>
          </a:solidFill>
        </p:grpSpPr>
        <p:sp>
          <p:nvSpPr>
            <p:cNvPr id="92" name="Freeform 5">
              <a:extLst>
                <a:ext uri="{FF2B5EF4-FFF2-40B4-BE49-F238E27FC236}">
                  <a16:creationId xmlns:a16="http://schemas.microsoft.com/office/drawing/2014/main" id="{C3881360-69C1-4CD7-B3DA-2197161A4D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36597" y="6505981"/>
              <a:ext cx="713663" cy="713630"/>
            </a:xfrm>
            <a:custGeom>
              <a:avLst/>
              <a:gdLst>
                <a:gd name="T0" fmla="*/ 942 w 1248"/>
                <a:gd name="T1" fmla="*/ 0 h 1253"/>
                <a:gd name="T2" fmla="*/ 942 w 1248"/>
                <a:gd name="T3" fmla="*/ 0 h 1253"/>
                <a:gd name="T4" fmla="*/ 585 w 1248"/>
                <a:gd name="T5" fmla="*/ 506 h 1253"/>
                <a:gd name="T6" fmla="*/ 0 w 1248"/>
                <a:gd name="T7" fmla="*/ 305 h 1253"/>
                <a:gd name="T8" fmla="*/ 502 w 1248"/>
                <a:gd name="T9" fmla="*/ 662 h 1253"/>
                <a:gd name="T10" fmla="*/ 300 w 1248"/>
                <a:gd name="T11" fmla="*/ 1252 h 1253"/>
                <a:gd name="T12" fmla="*/ 662 w 1248"/>
                <a:gd name="T13" fmla="*/ 745 h 1253"/>
                <a:gd name="T14" fmla="*/ 1247 w 1248"/>
                <a:gd name="T15" fmla="*/ 946 h 1253"/>
                <a:gd name="T16" fmla="*/ 741 w 1248"/>
                <a:gd name="T17" fmla="*/ 589 h 1253"/>
                <a:gd name="T18" fmla="*/ 942 w 1248"/>
                <a:gd name="T19" fmla="*/ 0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48" h="1253">
                  <a:moveTo>
                    <a:pt x="942" y="0"/>
                  </a:moveTo>
                  <a:lnTo>
                    <a:pt x="942" y="0"/>
                  </a:lnTo>
                  <a:lnTo>
                    <a:pt x="585" y="506"/>
                  </a:lnTo>
                  <a:lnTo>
                    <a:pt x="0" y="305"/>
                  </a:lnTo>
                  <a:lnTo>
                    <a:pt x="502" y="662"/>
                  </a:lnTo>
                  <a:lnTo>
                    <a:pt x="300" y="1252"/>
                  </a:lnTo>
                  <a:lnTo>
                    <a:pt x="662" y="745"/>
                  </a:lnTo>
                  <a:lnTo>
                    <a:pt x="1247" y="946"/>
                  </a:lnTo>
                  <a:lnTo>
                    <a:pt x="741" y="589"/>
                  </a:lnTo>
                  <a:lnTo>
                    <a:pt x="94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93" name="Freeform 7">
              <a:extLst>
                <a:ext uri="{FF2B5EF4-FFF2-40B4-BE49-F238E27FC236}">
                  <a16:creationId xmlns:a16="http://schemas.microsoft.com/office/drawing/2014/main" id="{26ED6EE1-FA5F-4788-876A-0BDC573F00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52538" y="5579572"/>
              <a:ext cx="307727" cy="314258"/>
            </a:xfrm>
            <a:custGeom>
              <a:avLst/>
              <a:gdLst>
                <a:gd name="T0" fmla="*/ 496 w 539"/>
                <a:gd name="T1" fmla="*/ 0 h 545"/>
                <a:gd name="T2" fmla="*/ 496 w 539"/>
                <a:gd name="T3" fmla="*/ 0 h 545"/>
                <a:gd name="T4" fmla="*/ 263 w 539"/>
                <a:gd name="T5" fmla="*/ 213 h 545"/>
                <a:gd name="T6" fmla="*/ 0 w 539"/>
                <a:gd name="T7" fmla="*/ 42 h 545"/>
                <a:gd name="T8" fmla="*/ 207 w 539"/>
                <a:gd name="T9" fmla="*/ 280 h 545"/>
                <a:gd name="T10" fmla="*/ 41 w 539"/>
                <a:gd name="T11" fmla="*/ 544 h 545"/>
                <a:gd name="T12" fmla="*/ 273 w 539"/>
                <a:gd name="T13" fmla="*/ 337 h 545"/>
                <a:gd name="T14" fmla="*/ 538 w 539"/>
                <a:gd name="T15" fmla="*/ 502 h 545"/>
                <a:gd name="T16" fmla="*/ 331 w 539"/>
                <a:gd name="T17" fmla="*/ 269 h 545"/>
                <a:gd name="T18" fmla="*/ 496 w 539"/>
                <a:gd name="T19" fmla="*/ 0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9" h="545">
                  <a:moveTo>
                    <a:pt x="496" y="0"/>
                  </a:moveTo>
                  <a:lnTo>
                    <a:pt x="496" y="0"/>
                  </a:lnTo>
                  <a:lnTo>
                    <a:pt x="263" y="213"/>
                  </a:lnTo>
                  <a:lnTo>
                    <a:pt x="0" y="42"/>
                  </a:lnTo>
                  <a:lnTo>
                    <a:pt x="207" y="280"/>
                  </a:lnTo>
                  <a:lnTo>
                    <a:pt x="41" y="544"/>
                  </a:lnTo>
                  <a:lnTo>
                    <a:pt x="273" y="337"/>
                  </a:lnTo>
                  <a:lnTo>
                    <a:pt x="538" y="502"/>
                  </a:lnTo>
                  <a:lnTo>
                    <a:pt x="331" y="269"/>
                  </a:lnTo>
                  <a:lnTo>
                    <a:pt x="496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94" name="Freeform 9">
              <a:extLst>
                <a:ext uri="{FF2B5EF4-FFF2-40B4-BE49-F238E27FC236}">
                  <a16:creationId xmlns:a16="http://schemas.microsoft.com/office/drawing/2014/main" id="{460F2F7A-5157-489D-84C2-008DF49FAC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94606" y="8434091"/>
              <a:ext cx="307727" cy="314258"/>
            </a:xfrm>
            <a:custGeom>
              <a:avLst/>
              <a:gdLst>
                <a:gd name="T0" fmla="*/ 497 w 539"/>
                <a:gd name="T1" fmla="*/ 0 h 545"/>
                <a:gd name="T2" fmla="*/ 497 w 539"/>
                <a:gd name="T3" fmla="*/ 0 h 545"/>
                <a:gd name="T4" fmla="*/ 497 w 539"/>
                <a:gd name="T5" fmla="*/ 0 h 545"/>
                <a:gd name="T6" fmla="*/ 264 w 539"/>
                <a:gd name="T7" fmla="*/ 213 h 545"/>
                <a:gd name="T8" fmla="*/ 0 w 539"/>
                <a:gd name="T9" fmla="*/ 42 h 545"/>
                <a:gd name="T10" fmla="*/ 207 w 539"/>
                <a:gd name="T11" fmla="*/ 279 h 545"/>
                <a:gd name="T12" fmla="*/ 41 w 539"/>
                <a:gd name="T13" fmla="*/ 544 h 545"/>
                <a:gd name="T14" fmla="*/ 274 w 539"/>
                <a:gd name="T15" fmla="*/ 336 h 545"/>
                <a:gd name="T16" fmla="*/ 538 w 539"/>
                <a:gd name="T17" fmla="*/ 502 h 545"/>
                <a:gd name="T18" fmla="*/ 332 w 539"/>
                <a:gd name="T19" fmla="*/ 269 h 545"/>
                <a:gd name="T20" fmla="*/ 497 w 539"/>
                <a:gd name="T21" fmla="*/ 0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9" h="545">
                  <a:moveTo>
                    <a:pt x="497" y="0"/>
                  </a:moveTo>
                  <a:lnTo>
                    <a:pt x="497" y="0"/>
                  </a:lnTo>
                  <a:lnTo>
                    <a:pt x="497" y="0"/>
                  </a:lnTo>
                  <a:cubicBezTo>
                    <a:pt x="264" y="213"/>
                    <a:pt x="264" y="213"/>
                    <a:pt x="264" y="213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07" y="279"/>
                    <a:pt x="207" y="279"/>
                    <a:pt x="207" y="279"/>
                  </a:cubicBezTo>
                  <a:cubicBezTo>
                    <a:pt x="41" y="544"/>
                    <a:pt x="41" y="544"/>
                    <a:pt x="41" y="54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538" y="502"/>
                    <a:pt x="538" y="502"/>
                    <a:pt x="538" y="502"/>
                  </a:cubicBezTo>
                  <a:cubicBezTo>
                    <a:pt x="332" y="269"/>
                    <a:pt x="332" y="269"/>
                    <a:pt x="332" y="269"/>
                  </a:cubicBezTo>
                  <a:cubicBezTo>
                    <a:pt x="497" y="0"/>
                    <a:pt x="497" y="0"/>
                    <a:pt x="497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95" name="Freeform 11">
              <a:extLst>
                <a:ext uri="{FF2B5EF4-FFF2-40B4-BE49-F238E27FC236}">
                  <a16:creationId xmlns:a16="http://schemas.microsoft.com/office/drawing/2014/main" id="{73BF1B42-23EA-4607-B569-CC9D9F93FB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02475" y="7055933"/>
              <a:ext cx="307727" cy="304439"/>
            </a:xfrm>
            <a:custGeom>
              <a:avLst/>
              <a:gdLst>
                <a:gd name="T0" fmla="*/ 496 w 539"/>
                <a:gd name="T1" fmla="*/ 0 h 539"/>
                <a:gd name="T2" fmla="*/ 263 w 539"/>
                <a:gd name="T3" fmla="*/ 207 h 539"/>
                <a:gd name="T4" fmla="*/ 0 w 539"/>
                <a:gd name="T5" fmla="*/ 42 h 539"/>
                <a:gd name="T6" fmla="*/ 207 w 539"/>
                <a:gd name="T7" fmla="*/ 274 h 539"/>
                <a:gd name="T8" fmla="*/ 42 w 539"/>
                <a:gd name="T9" fmla="*/ 538 h 539"/>
                <a:gd name="T10" fmla="*/ 274 w 539"/>
                <a:gd name="T11" fmla="*/ 331 h 539"/>
                <a:gd name="T12" fmla="*/ 538 w 539"/>
                <a:gd name="T13" fmla="*/ 497 h 539"/>
                <a:gd name="T14" fmla="*/ 331 w 539"/>
                <a:gd name="T15" fmla="*/ 264 h 539"/>
                <a:gd name="T16" fmla="*/ 496 w 539"/>
                <a:gd name="T17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9" h="539">
                  <a:moveTo>
                    <a:pt x="496" y="0"/>
                  </a:moveTo>
                  <a:lnTo>
                    <a:pt x="263" y="207"/>
                  </a:lnTo>
                  <a:lnTo>
                    <a:pt x="0" y="42"/>
                  </a:lnTo>
                  <a:lnTo>
                    <a:pt x="207" y="274"/>
                  </a:lnTo>
                  <a:lnTo>
                    <a:pt x="42" y="538"/>
                  </a:lnTo>
                  <a:lnTo>
                    <a:pt x="274" y="331"/>
                  </a:lnTo>
                  <a:lnTo>
                    <a:pt x="538" y="497"/>
                  </a:lnTo>
                  <a:lnTo>
                    <a:pt x="331" y="264"/>
                  </a:lnTo>
                  <a:lnTo>
                    <a:pt x="496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96" name="Freeform 12">
              <a:extLst>
                <a:ext uri="{FF2B5EF4-FFF2-40B4-BE49-F238E27FC236}">
                  <a16:creationId xmlns:a16="http://schemas.microsoft.com/office/drawing/2014/main" id="{EC28B158-B86A-4005-BFA4-D37CA2F8A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33465" y="8096915"/>
              <a:ext cx="713663" cy="713630"/>
            </a:xfrm>
            <a:custGeom>
              <a:avLst/>
              <a:gdLst>
                <a:gd name="T0" fmla="*/ 947 w 1248"/>
                <a:gd name="T1" fmla="*/ 0 h 1249"/>
                <a:gd name="T2" fmla="*/ 947 w 1248"/>
                <a:gd name="T3" fmla="*/ 0 h 1249"/>
                <a:gd name="T4" fmla="*/ 591 w 1248"/>
                <a:gd name="T5" fmla="*/ 507 h 1249"/>
                <a:gd name="T6" fmla="*/ 0 w 1248"/>
                <a:gd name="T7" fmla="*/ 306 h 1249"/>
                <a:gd name="T8" fmla="*/ 508 w 1248"/>
                <a:gd name="T9" fmla="*/ 663 h 1249"/>
                <a:gd name="T10" fmla="*/ 306 w 1248"/>
                <a:gd name="T11" fmla="*/ 1248 h 1249"/>
                <a:gd name="T12" fmla="*/ 306 w 1248"/>
                <a:gd name="T13" fmla="*/ 1248 h 1249"/>
                <a:gd name="T14" fmla="*/ 663 w 1248"/>
                <a:gd name="T15" fmla="*/ 745 h 1249"/>
                <a:gd name="T16" fmla="*/ 1247 w 1248"/>
                <a:gd name="T17" fmla="*/ 947 h 1249"/>
                <a:gd name="T18" fmla="*/ 745 w 1248"/>
                <a:gd name="T19" fmla="*/ 585 h 1249"/>
                <a:gd name="T20" fmla="*/ 947 w 1248"/>
                <a:gd name="T21" fmla="*/ 0 h 1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8" h="1249">
                  <a:moveTo>
                    <a:pt x="947" y="0"/>
                  </a:moveTo>
                  <a:lnTo>
                    <a:pt x="947" y="0"/>
                  </a:lnTo>
                  <a:lnTo>
                    <a:pt x="591" y="507"/>
                  </a:lnTo>
                  <a:lnTo>
                    <a:pt x="0" y="306"/>
                  </a:lnTo>
                  <a:lnTo>
                    <a:pt x="508" y="663"/>
                  </a:lnTo>
                  <a:lnTo>
                    <a:pt x="306" y="1248"/>
                  </a:lnTo>
                  <a:lnTo>
                    <a:pt x="306" y="1248"/>
                  </a:lnTo>
                  <a:lnTo>
                    <a:pt x="663" y="745"/>
                  </a:lnTo>
                  <a:lnTo>
                    <a:pt x="1247" y="947"/>
                  </a:lnTo>
                  <a:lnTo>
                    <a:pt x="745" y="585"/>
                  </a:lnTo>
                  <a:lnTo>
                    <a:pt x="947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/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98617459-C058-48F4-B6A1-54D37163C6F9}"/>
              </a:ext>
            </a:extLst>
          </p:cNvPr>
          <p:cNvSpPr txBox="1"/>
          <p:nvPr/>
        </p:nvSpPr>
        <p:spPr>
          <a:xfrm>
            <a:off x="9400204" y="4058532"/>
            <a:ext cx="5891894" cy="819526"/>
          </a:xfrm>
          <a:prstGeom prst="rect">
            <a:avLst/>
          </a:prstGeom>
          <a:noFill/>
        </p:spPr>
        <p:txBody>
          <a:bodyPr wrap="square" lIns="0" tIns="121926" rIns="0" bIns="0">
            <a:spAutoFit/>
          </a:bodyPr>
          <a:lstStyle/>
          <a:p>
            <a:pPr defTabSz="1218984">
              <a:lnSpc>
                <a:spcPct val="120000"/>
              </a:lnSpc>
              <a:defRPr/>
            </a:pPr>
            <a:r>
              <a:rPr lang="en-US" sz="4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INTERESTS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28EC54F3-FC7F-4ECB-8249-E3232A29BF94}"/>
              </a:ext>
            </a:extLst>
          </p:cNvPr>
          <p:cNvSpPr txBox="1"/>
          <p:nvPr/>
        </p:nvSpPr>
        <p:spPr>
          <a:xfrm>
            <a:off x="13727748" y="8840040"/>
            <a:ext cx="5891894" cy="819526"/>
          </a:xfrm>
          <a:prstGeom prst="rect">
            <a:avLst/>
          </a:prstGeom>
          <a:noFill/>
        </p:spPr>
        <p:txBody>
          <a:bodyPr wrap="square" lIns="0" tIns="121926" rIns="0" bIns="0">
            <a:spAutoFit/>
          </a:bodyPr>
          <a:lstStyle/>
          <a:p>
            <a:pPr defTabSz="1218984">
              <a:lnSpc>
                <a:spcPct val="120000"/>
              </a:lnSpc>
              <a:defRPr/>
            </a:pPr>
            <a:r>
              <a:rPr lang="en-US" sz="4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SUCCESS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A44A5B2-EE58-4DE9-8973-4784601B9983}"/>
              </a:ext>
            </a:extLst>
          </p:cNvPr>
          <p:cNvSpPr txBox="1"/>
          <p:nvPr/>
        </p:nvSpPr>
        <p:spPr>
          <a:xfrm>
            <a:off x="5335393" y="8845819"/>
            <a:ext cx="5891894" cy="819526"/>
          </a:xfrm>
          <a:prstGeom prst="rect">
            <a:avLst/>
          </a:prstGeom>
          <a:noFill/>
        </p:spPr>
        <p:txBody>
          <a:bodyPr wrap="square" lIns="0" tIns="121926" rIns="0" bIns="0">
            <a:spAutoFit/>
          </a:bodyPr>
          <a:lstStyle/>
          <a:p>
            <a:pPr defTabSz="1218984">
              <a:lnSpc>
                <a:spcPct val="120000"/>
              </a:lnSpc>
              <a:defRPr/>
            </a:pPr>
            <a:r>
              <a:rPr lang="en-US" sz="4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ANALYSIS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68C53A94-F1DB-4558-AB01-9DA772874043}"/>
              </a:ext>
            </a:extLst>
          </p:cNvPr>
          <p:cNvSpPr txBox="1"/>
          <p:nvPr/>
        </p:nvSpPr>
        <p:spPr>
          <a:xfrm>
            <a:off x="3591370" y="3180592"/>
            <a:ext cx="5891894" cy="1897320"/>
          </a:xfrm>
          <a:prstGeom prst="rect">
            <a:avLst/>
          </a:prstGeom>
          <a:noFill/>
        </p:spPr>
        <p:txBody>
          <a:bodyPr wrap="square" lIns="0" tIns="121926" rIns="0" bIns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GB" sz="3600" dirty="0">
                <a:latin typeface="+mj-lt"/>
                <a:cs typeface="Lato Regular"/>
              </a:rPr>
              <a:t>Target individual interests in products across all digital and social media platforms. </a:t>
            </a:r>
            <a:endParaRPr lang="en-US" sz="3600" dirty="0">
              <a:latin typeface="+mj-lt"/>
              <a:cs typeface="Lato Light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03FB9B3-A44F-45B7-A47D-C7B0552ECEFA}"/>
              </a:ext>
            </a:extLst>
          </p:cNvPr>
          <p:cNvSpPr txBox="1"/>
          <p:nvPr/>
        </p:nvSpPr>
        <p:spPr>
          <a:xfrm>
            <a:off x="635490" y="8612267"/>
            <a:ext cx="5891894" cy="3121951"/>
          </a:xfrm>
          <a:prstGeom prst="rect">
            <a:avLst/>
          </a:prstGeom>
          <a:noFill/>
        </p:spPr>
        <p:txBody>
          <a:bodyPr wrap="square" lIns="0" tIns="121926" rIns="0" bIns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GB" sz="3600" dirty="0">
                <a:latin typeface="+mj-lt"/>
                <a:cs typeface="Lato Regular"/>
              </a:rPr>
              <a:t>Access to AI, Machine Learning and Big Data analysis to get metrics on what individuals are finding useful and what they are not. </a:t>
            </a:r>
            <a:endParaRPr lang="en-US" sz="3600" dirty="0">
              <a:latin typeface="+mj-lt"/>
              <a:cs typeface="Lato Light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932A80F0-D6D0-40D1-A819-F371C9BA85A4}"/>
              </a:ext>
            </a:extLst>
          </p:cNvPr>
          <p:cNvSpPr txBox="1"/>
          <p:nvPr/>
        </p:nvSpPr>
        <p:spPr>
          <a:xfrm>
            <a:off x="17023076" y="7218000"/>
            <a:ext cx="6538586" cy="2512553"/>
          </a:xfrm>
          <a:prstGeom prst="rect">
            <a:avLst/>
          </a:prstGeom>
          <a:noFill/>
        </p:spPr>
        <p:txBody>
          <a:bodyPr wrap="square" lIns="0" tIns="121926" rIns="0" bIns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600" dirty="0">
                <a:latin typeface="+mj-lt"/>
                <a:cs typeface="Lato Light"/>
              </a:rPr>
              <a:t>Provide a simpler, smarter investor experience but at the same time remain totally compliant.</a:t>
            </a:r>
          </a:p>
        </p:txBody>
      </p:sp>
      <p:sp>
        <p:nvSpPr>
          <p:cNvPr id="103" name="Freeform 74">
            <a:extLst>
              <a:ext uri="{FF2B5EF4-FFF2-40B4-BE49-F238E27FC236}">
                <a16:creationId xmlns:a16="http://schemas.microsoft.com/office/drawing/2014/main" id="{61CDE525-635F-4885-8200-D73D2135BCC6}"/>
              </a:ext>
            </a:extLst>
          </p:cNvPr>
          <p:cNvSpPr>
            <a:spLocks noEditPoints="1"/>
          </p:cNvSpPr>
          <p:nvPr/>
        </p:nvSpPr>
        <p:spPr bwMode="auto">
          <a:xfrm rot="14229354">
            <a:off x="8179903" y="4401895"/>
            <a:ext cx="1931706" cy="3336194"/>
          </a:xfrm>
          <a:custGeom>
            <a:avLst/>
            <a:gdLst>
              <a:gd name="T0" fmla="*/ 50 w 467"/>
              <a:gd name="T1" fmla="*/ 29 h 849"/>
              <a:gd name="T2" fmla="*/ 12 w 467"/>
              <a:gd name="T3" fmla="*/ 0 h 849"/>
              <a:gd name="T4" fmla="*/ 0 w 467"/>
              <a:gd name="T5" fmla="*/ 16 h 849"/>
              <a:gd name="T6" fmla="*/ 37 w 467"/>
              <a:gd name="T7" fmla="*/ 45 h 849"/>
              <a:gd name="T8" fmla="*/ 50 w 467"/>
              <a:gd name="T9" fmla="*/ 29 h 849"/>
              <a:gd name="T10" fmla="*/ 50 w 467"/>
              <a:gd name="T11" fmla="*/ 29 h 849"/>
              <a:gd name="T12" fmla="*/ 121 w 467"/>
              <a:gd name="T13" fmla="*/ 91 h 849"/>
              <a:gd name="T14" fmla="*/ 86 w 467"/>
              <a:gd name="T15" fmla="*/ 59 h 849"/>
              <a:gd name="T16" fmla="*/ 73 w 467"/>
              <a:gd name="T17" fmla="*/ 74 h 849"/>
              <a:gd name="T18" fmla="*/ 107 w 467"/>
              <a:gd name="T19" fmla="*/ 106 h 849"/>
              <a:gd name="T20" fmla="*/ 121 w 467"/>
              <a:gd name="T21" fmla="*/ 91 h 849"/>
              <a:gd name="T22" fmla="*/ 187 w 467"/>
              <a:gd name="T23" fmla="*/ 159 h 849"/>
              <a:gd name="T24" fmla="*/ 155 w 467"/>
              <a:gd name="T25" fmla="*/ 124 h 849"/>
              <a:gd name="T26" fmla="*/ 140 w 467"/>
              <a:gd name="T27" fmla="*/ 138 h 849"/>
              <a:gd name="T28" fmla="*/ 172 w 467"/>
              <a:gd name="T29" fmla="*/ 172 h 849"/>
              <a:gd name="T30" fmla="*/ 187 w 467"/>
              <a:gd name="T31" fmla="*/ 159 h 849"/>
              <a:gd name="T32" fmla="*/ 187 w 467"/>
              <a:gd name="T33" fmla="*/ 159 h 849"/>
              <a:gd name="T34" fmla="*/ 246 w 467"/>
              <a:gd name="T35" fmla="*/ 233 h 849"/>
              <a:gd name="T36" fmla="*/ 217 w 467"/>
              <a:gd name="T37" fmla="*/ 195 h 849"/>
              <a:gd name="T38" fmla="*/ 202 w 467"/>
              <a:gd name="T39" fmla="*/ 208 h 849"/>
              <a:gd name="T40" fmla="*/ 230 w 467"/>
              <a:gd name="T41" fmla="*/ 245 h 849"/>
              <a:gd name="T42" fmla="*/ 246 w 467"/>
              <a:gd name="T43" fmla="*/ 233 h 849"/>
              <a:gd name="T44" fmla="*/ 300 w 467"/>
              <a:gd name="T45" fmla="*/ 311 h 849"/>
              <a:gd name="T46" fmla="*/ 274 w 467"/>
              <a:gd name="T47" fmla="*/ 271 h 849"/>
              <a:gd name="T48" fmla="*/ 257 w 467"/>
              <a:gd name="T49" fmla="*/ 282 h 849"/>
              <a:gd name="T50" fmla="*/ 283 w 467"/>
              <a:gd name="T51" fmla="*/ 321 h 849"/>
              <a:gd name="T52" fmla="*/ 300 w 467"/>
              <a:gd name="T53" fmla="*/ 311 h 849"/>
              <a:gd name="T54" fmla="*/ 346 w 467"/>
              <a:gd name="T55" fmla="*/ 393 h 849"/>
              <a:gd name="T56" fmla="*/ 324 w 467"/>
              <a:gd name="T57" fmla="*/ 352 h 849"/>
              <a:gd name="T58" fmla="*/ 306 w 467"/>
              <a:gd name="T59" fmla="*/ 361 h 849"/>
              <a:gd name="T60" fmla="*/ 328 w 467"/>
              <a:gd name="T61" fmla="*/ 402 h 849"/>
              <a:gd name="T62" fmla="*/ 346 w 467"/>
              <a:gd name="T63" fmla="*/ 393 h 849"/>
              <a:gd name="T64" fmla="*/ 385 w 467"/>
              <a:gd name="T65" fmla="*/ 480 h 849"/>
              <a:gd name="T66" fmla="*/ 367 w 467"/>
              <a:gd name="T67" fmla="*/ 436 h 849"/>
              <a:gd name="T68" fmla="*/ 348 w 467"/>
              <a:gd name="T69" fmla="*/ 444 h 849"/>
              <a:gd name="T70" fmla="*/ 367 w 467"/>
              <a:gd name="T71" fmla="*/ 487 h 849"/>
              <a:gd name="T72" fmla="*/ 385 w 467"/>
              <a:gd name="T73" fmla="*/ 480 h 849"/>
              <a:gd name="T74" fmla="*/ 417 w 467"/>
              <a:gd name="T75" fmla="*/ 569 h 849"/>
              <a:gd name="T76" fmla="*/ 402 w 467"/>
              <a:gd name="T77" fmla="*/ 524 h 849"/>
              <a:gd name="T78" fmla="*/ 384 w 467"/>
              <a:gd name="T79" fmla="*/ 531 h 849"/>
              <a:gd name="T80" fmla="*/ 398 w 467"/>
              <a:gd name="T81" fmla="*/ 575 h 849"/>
              <a:gd name="T82" fmla="*/ 417 w 467"/>
              <a:gd name="T83" fmla="*/ 569 h 849"/>
              <a:gd name="T84" fmla="*/ 442 w 467"/>
              <a:gd name="T85" fmla="*/ 660 h 849"/>
              <a:gd name="T86" fmla="*/ 431 w 467"/>
              <a:gd name="T87" fmla="*/ 614 h 849"/>
              <a:gd name="T88" fmla="*/ 411 w 467"/>
              <a:gd name="T89" fmla="*/ 619 h 849"/>
              <a:gd name="T90" fmla="*/ 422 w 467"/>
              <a:gd name="T91" fmla="*/ 665 h 849"/>
              <a:gd name="T92" fmla="*/ 442 w 467"/>
              <a:gd name="T93" fmla="*/ 660 h 849"/>
              <a:gd name="T94" fmla="*/ 458 w 467"/>
              <a:gd name="T95" fmla="*/ 753 h 849"/>
              <a:gd name="T96" fmla="*/ 451 w 467"/>
              <a:gd name="T97" fmla="*/ 707 h 849"/>
              <a:gd name="T98" fmla="*/ 431 w 467"/>
              <a:gd name="T99" fmla="*/ 710 h 849"/>
              <a:gd name="T100" fmla="*/ 438 w 467"/>
              <a:gd name="T101" fmla="*/ 756 h 849"/>
              <a:gd name="T102" fmla="*/ 458 w 467"/>
              <a:gd name="T103" fmla="*/ 753 h 849"/>
              <a:gd name="T104" fmla="*/ 467 w 467"/>
              <a:gd name="T105" fmla="*/ 848 h 849"/>
              <a:gd name="T106" fmla="*/ 464 w 467"/>
              <a:gd name="T107" fmla="*/ 801 h 849"/>
              <a:gd name="T108" fmla="*/ 444 w 467"/>
              <a:gd name="T109" fmla="*/ 802 h 849"/>
              <a:gd name="T110" fmla="*/ 447 w 467"/>
              <a:gd name="T111" fmla="*/ 849 h 849"/>
              <a:gd name="T112" fmla="*/ 467 w 467"/>
              <a:gd name="T113" fmla="*/ 848 h 8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467" h="849">
                <a:moveTo>
                  <a:pt x="50" y="29"/>
                </a:moveTo>
                <a:cubicBezTo>
                  <a:pt x="37" y="19"/>
                  <a:pt x="25" y="10"/>
                  <a:pt x="12" y="0"/>
                </a:cubicBezTo>
                <a:cubicBezTo>
                  <a:pt x="0" y="16"/>
                  <a:pt x="0" y="16"/>
                  <a:pt x="0" y="16"/>
                </a:cubicBezTo>
                <a:cubicBezTo>
                  <a:pt x="13" y="25"/>
                  <a:pt x="25" y="35"/>
                  <a:pt x="37" y="45"/>
                </a:cubicBezTo>
                <a:cubicBezTo>
                  <a:pt x="50" y="29"/>
                  <a:pt x="50" y="29"/>
                  <a:pt x="50" y="29"/>
                </a:cubicBezTo>
                <a:cubicBezTo>
                  <a:pt x="50" y="29"/>
                  <a:pt x="50" y="29"/>
                  <a:pt x="50" y="29"/>
                </a:cubicBezTo>
                <a:moveTo>
                  <a:pt x="121" y="91"/>
                </a:moveTo>
                <a:cubicBezTo>
                  <a:pt x="110" y="80"/>
                  <a:pt x="98" y="70"/>
                  <a:pt x="86" y="59"/>
                </a:cubicBezTo>
                <a:cubicBezTo>
                  <a:pt x="73" y="74"/>
                  <a:pt x="73" y="74"/>
                  <a:pt x="73" y="74"/>
                </a:cubicBezTo>
                <a:cubicBezTo>
                  <a:pt x="84" y="85"/>
                  <a:pt x="96" y="95"/>
                  <a:pt x="107" y="106"/>
                </a:cubicBezTo>
                <a:cubicBezTo>
                  <a:pt x="121" y="91"/>
                  <a:pt x="121" y="91"/>
                  <a:pt x="121" y="91"/>
                </a:cubicBezTo>
                <a:moveTo>
                  <a:pt x="187" y="159"/>
                </a:moveTo>
                <a:cubicBezTo>
                  <a:pt x="176" y="147"/>
                  <a:pt x="166" y="136"/>
                  <a:pt x="155" y="124"/>
                </a:cubicBezTo>
                <a:cubicBezTo>
                  <a:pt x="140" y="138"/>
                  <a:pt x="140" y="138"/>
                  <a:pt x="140" y="138"/>
                </a:cubicBezTo>
                <a:cubicBezTo>
                  <a:pt x="151" y="150"/>
                  <a:pt x="161" y="161"/>
                  <a:pt x="172" y="172"/>
                </a:cubicBezTo>
                <a:cubicBezTo>
                  <a:pt x="187" y="159"/>
                  <a:pt x="187" y="159"/>
                  <a:pt x="187" y="159"/>
                </a:cubicBezTo>
                <a:cubicBezTo>
                  <a:pt x="187" y="159"/>
                  <a:pt x="187" y="159"/>
                  <a:pt x="187" y="159"/>
                </a:cubicBezTo>
                <a:moveTo>
                  <a:pt x="246" y="233"/>
                </a:moveTo>
                <a:cubicBezTo>
                  <a:pt x="237" y="220"/>
                  <a:pt x="227" y="208"/>
                  <a:pt x="217" y="195"/>
                </a:cubicBezTo>
                <a:cubicBezTo>
                  <a:pt x="202" y="208"/>
                  <a:pt x="202" y="208"/>
                  <a:pt x="202" y="208"/>
                </a:cubicBezTo>
                <a:cubicBezTo>
                  <a:pt x="212" y="220"/>
                  <a:pt x="221" y="232"/>
                  <a:pt x="230" y="245"/>
                </a:cubicBezTo>
                <a:cubicBezTo>
                  <a:pt x="246" y="233"/>
                  <a:pt x="246" y="233"/>
                  <a:pt x="246" y="233"/>
                </a:cubicBezTo>
                <a:moveTo>
                  <a:pt x="300" y="311"/>
                </a:moveTo>
                <a:cubicBezTo>
                  <a:pt x="291" y="297"/>
                  <a:pt x="283" y="284"/>
                  <a:pt x="274" y="271"/>
                </a:cubicBezTo>
                <a:cubicBezTo>
                  <a:pt x="257" y="282"/>
                  <a:pt x="257" y="282"/>
                  <a:pt x="257" y="282"/>
                </a:cubicBezTo>
                <a:cubicBezTo>
                  <a:pt x="266" y="295"/>
                  <a:pt x="275" y="308"/>
                  <a:pt x="283" y="321"/>
                </a:cubicBezTo>
                <a:cubicBezTo>
                  <a:pt x="300" y="311"/>
                  <a:pt x="300" y="311"/>
                  <a:pt x="300" y="311"/>
                </a:cubicBezTo>
                <a:moveTo>
                  <a:pt x="346" y="393"/>
                </a:moveTo>
                <a:cubicBezTo>
                  <a:pt x="339" y="379"/>
                  <a:pt x="332" y="365"/>
                  <a:pt x="324" y="352"/>
                </a:cubicBezTo>
                <a:cubicBezTo>
                  <a:pt x="306" y="361"/>
                  <a:pt x="306" y="361"/>
                  <a:pt x="306" y="361"/>
                </a:cubicBezTo>
                <a:cubicBezTo>
                  <a:pt x="314" y="375"/>
                  <a:pt x="321" y="389"/>
                  <a:pt x="328" y="402"/>
                </a:cubicBezTo>
                <a:cubicBezTo>
                  <a:pt x="346" y="393"/>
                  <a:pt x="346" y="393"/>
                  <a:pt x="346" y="393"/>
                </a:cubicBezTo>
                <a:moveTo>
                  <a:pt x="385" y="480"/>
                </a:moveTo>
                <a:cubicBezTo>
                  <a:pt x="380" y="465"/>
                  <a:pt x="373" y="450"/>
                  <a:pt x="367" y="436"/>
                </a:cubicBezTo>
                <a:cubicBezTo>
                  <a:pt x="348" y="444"/>
                  <a:pt x="348" y="444"/>
                  <a:pt x="348" y="444"/>
                </a:cubicBezTo>
                <a:cubicBezTo>
                  <a:pt x="355" y="458"/>
                  <a:pt x="361" y="473"/>
                  <a:pt x="367" y="487"/>
                </a:cubicBezTo>
                <a:cubicBezTo>
                  <a:pt x="385" y="480"/>
                  <a:pt x="385" y="480"/>
                  <a:pt x="385" y="480"/>
                </a:cubicBezTo>
                <a:moveTo>
                  <a:pt x="417" y="569"/>
                </a:moveTo>
                <a:cubicBezTo>
                  <a:pt x="413" y="554"/>
                  <a:pt x="408" y="539"/>
                  <a:pt x="402" y="524"/>
                </a:cubicBezTo>
                <a:cubicBezTo>
                  <a:pt x="384" y="531"/>
                  <a:pt x="384" y="531"/>
                  <a:pt x="384" y="531"/>
                </a:cubicBezTo>
                <a:cubicBezTo>
                  <a:pt x="389" y="545"/>
                  <a:pt x="394" y="560"/>
                  <a:pt x="398" y="575"/>
                </a:cubicBezTo>
                <a:cubicBezTo>
                  <a:pt x="417" y="569"/>
                  <a:pt x="417" y="569"/>
                  <a:pt x="417" y="569"/>
                </a:cubicBezTo>
                <a:moveTo>
                  <a:pt x="442" y="660"/>
                </a:moveTo>
                <a:cubicBezTo>
                  <a:pt x="438" y="645"/>
                  <a:pt x="435" y="629"/>
                  <a:pt x="431" y="614"/>
                </a:cubicBezTo>
                <a:cubicBezTo>
                  <a:pt x="411" y="619"/>
                  <a:pt x="411" y="619"/>
                  <a:pt x="411" y="619"/>
                </a:cubicBezTo>
                <a:cubicBezTo>
                  <a:pt x="415" y="634"/>
                  <a:pt x="419" y="649"/>
                  <a:pt x="422" y="665"/>
                </a:cubicBezTo>
                <a:cubicBezTo>
                  <a:pt x="442" y="660"/>
                  <a:pt x="442" y="660"/>
                  <a:pt x="442" y="660"/>
                </a:cubicBezTo>
                <a:moveTo>
                  <a:pt x="458" y="753"/>
                </a:moveTo>
                <a:cubicBezTo>
                  <a:pt x="456" y="738"/>
                  <a:pt x="454" y="722"/>
                  <a:pt x="451" y="707"/>
                </a:cubicBezTo>
                <a:cubicBezTo>
                  <a:pt x="431" y="710"/>
                  <a:pt x="431" y="710"/>
                  <a:pt x="431" y="710"/>
                </a:cubicBezTo>
                <a:cubicBezTo>
                  <a:pt x="434" y="725"/>
                  <a:pt x="436" y="741"/>
                  <a:pt x="438" y="756"/>
                </a:cubicBezTo>
                <a:cubicBezTo>
                  <a:pt x="458" y="753"/>
                  <a:pt x="458" y="753"/>
                  <a:pt x="458" y="753"/>
                </a:cubicBezTo>
                <a:moveTo>
                  <a:pt x="467" y="848"/>
                </a:moveTo>
                <a:cubicBezTo>
                  <a:pt x="466" y="832"/>
                  <a:pt x="465" y="816"/>
                  <a:pt x="464" y="801"/>
                </a:cubicBezTo>
                <a:cubicBezTo>
                  <a:pt x="444" y="802"/>
                  <a:pt x="444" y="802"/>
                  <a:pt x="444" y="802"/>
                </a:cubicBezTo>
                <a:cubicBezTo>
                  <a:pt x="445" y="818"/>
                  <a:pt x="446" y="833"/>
                  <a:pt x="447" y="849"/>
                </a:cubicBezTo>
                <a:cubicBezTo>
                  <a:pt x="467" y="848"/>
                  <a:pt x="467" y="848"/>
                  <a:pt x="467" y="848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6400" dirty="0">
              <a:solidFill>
                <a:schemeClr val="tx2"/>
              </a:solidFill>
            </a:endParaRPr>
          </a:p>
        </p:txBody>
      </p:sp>
      <p:sp>
        <p:nvSpPr>
          <p:cNvPr id="104" name="Shape 2326">
            <a:extLst>
              <a:ext uri="{FF2B5EF4-FFF2-40B4-BE49-F238E27FC236}">
                <a16:creationId xmlns:a16="http://schemas.microsoft.com/office/drawing/2014/main" id="{4658F857-58B2-472D-A862-9A182E5F7CDA}"/>
              </a:ext>
            </a:extLst>
          </p:cNvPr>
          <p:cNvSpPr/>
          <p:nvPr/>
        </p:nvSpPr>
        <p:spPr>
          <a:xfrm>
            <a:off x="723552" y="636927"/>
            <a:ext cx="10289676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Investor Centricity – Micro Level</a:t>
            </a:r>
          </a:p>
        </p:txBody>
      </p:sp>
      <p:sp>
        <p:nvSpPr>
          <p:cNvPr id="105" name="Shape 2327">
            <a:extLst>
              <a:ext uri="{FF2B5EF4-FFF2-40B4-BE49-F238E27FC236}">
                <a16:creationId xmlns:a16="http://schemas.microsoft.com/office/drawing/2014/main" id="{397623F5-64DF-4511-B46A-A09C4F02DA56}"/>
              </a:ext>
            </a:extLst>
          </p:cNvPr>
          <p:cNvSpPr/>
          <p:nvPr/>
        </p:nvSpPr>
        <p:spPr>
          <a:xfrm>
            <a:off x="723552" y="1605867"/>
            <a:ext cx="13030811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A simpler, smarter investor experience based on understanding the investor’s perspective</a:t>
            </a:r>
          </a:p>
        </p:txBody>
      </p:sp>
    </p:spTree>
    <p:extLst>
      <p:ext uri="{BB962C8B-B14F-4D97-AF65-F5344CB8AC3E}">
        <p14:creationId xmlns:p14="http://schemas.microsoft.com/office/powerpoint/2010/main" val="2797904792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C5093-D45F-4297-ED85-DC29CB269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2326">
            <a:extLst>
              <a:ext uri="{FF2B5EF4-FFF2-40B4-BE49-F238E27FC236}">
                <a16:creationId xmlns:a16="http://schemas.microsoft.com/office/drawing/2014/main" id="{B9C324A7-7262-0255-986B-44778253760E}"/>
              </a:ext>
            </a:extLst>
          </p:cNvPr>
          <p:cNvSpPr/>
          <p:nvPr/>
        </p:nvSpPr>
        <p:spPr>
          <a:xfrm>
            <a:off x="723552" y="636927"/>
            <a:ext cx="10289676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Investor Centricity – Micro Level</a:t>
            </a:r>
          </a:p>
        </p:txBody>
      </p:sp>
      <p:sp>
        <p:nvSpPr>
          <p:cNvPr id="105" name="Shape 2327">
            <a:extLst>
              <a:ext uri="{FF2B5EF4-FFF2-40B4-BE49-F238E27FC236}">
                <a16:creationId xmlns:a16="http://schemas.microsoft.com/office/drawing/2014/main" id="{B1BC7CF0-38E0-EB96-C1A0-3053C71025B2}"/>
              </a:ext>
            </a:extLst>
          </p:cNvPr>
          <p:cNvSpPr/>
          <p:nvPr/>
        </p:nvSpPr>
        <p:spPr>
          <a:xfrm>
            <a:off x="723552" y="1605867"/>
            <a:ext cx="13030811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A simpler, smarter investor experience based on understanding the investor’s perspective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A4C278-76B2-5839-BE3A-4B4A9E0D5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5722" y="2497667"/>
            <a:ext cx="10350149" cy="101327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4681717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06">
            <a:extLst>
              <a:ext uri="{FF2B5EF4-FFF2-40B4-BE49-F238E27FC236}">
                <a16:creationId xmlns:a16="http://schemas.microsoft.com/office/drawing/2014/main" id="{702F9B2D-2B2D-4FD4-8BC1-4A7256437E5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188953" y="11536701"/>
            <a:ext cx="276353" cy="444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3" name="Shape 107">
            <a:extLst>
              <a:ext uri="{FF2B5EF4-FFF2-40B4-BE49-F238E27FC236}">
                <a16:creationId xmlns:a16="http://schemas.microsoft.com/office/drawing/2014/main" id="{CFADE36C-3A65-49A8-97DE-B511F8207715}"/>
              </a:ext>
            </a:extLst>
          </p:cNvPr>
          <p:cNvSpPr/>
          <p:nvPr/>
        </p:nvSpPr>
        <p:spPr>
          <a:xfrm>
            <a:off x="723552" y="636927"/>
            <a:ext cx="4211089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ProFundCom</a:t>
            </a:r>
            <a:endParaRPr dirty="0"/>
          </a:p>
        </p:txBody>
      </p:sp>
      <p:sp>
        <p:nvSpPr>
          <p:cNvPr id="4" name="Shape 108">
            <a:extLst>
              <a:ext uri="{FF2B5EF4-FFF2-40B4-BE49-F238E27FC236}">
                <a16:creationId xmlns:a16="http://schemas.microsoft.com/office/drawing/2014/main" id="{AA50EB8E-987D-4063-AE30-109C5A253750}"/>
              </a:ext>
            </a:extLst>
          </p:cNvPr>
          <p:cNvSpPr/>
          <p:nvPr/>
        </p:nvSpPr>
        <p:spPr>
          <a:xfrm>
            <a:off x="723552" y="1605867"/>
            <a:ext cx="6484147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Using Marketing Automation to Raise AuM </a:t>
            </a:r>
            <a:endParaRPr dirty="0"/>
          </a:p>
        </p:txBody>
      </p:sp>
      <p:grpSp>
        <p:nvGrpSpPr>
          <p:cNvPr id="5" name="Group 114">
            <a:extLst>
              <a:ext uri="{FF2B5EF4-FFF2-40B4-BE49-F238E27FC236}">
                <a16:creationId xmlns:a16="http://schemas.microsoft.com/office/drawing/2014/main" id="{16EB7DA9-5AB6-4C40-8B40-A62C3E51C5AE}"/>
              </a:ext>
            </a:extLst>
          </p:cNvPr>
          <p:cNvGrpSpPr/>
          <p:nvPr/>
        </p:nvGrpSpPr>
        <p:grpSpPr>
          <a:xfrm>
            <a:off x="394937" y="2849577"/>
            <a:ext cx="8574515" cy="8709057"/>
            <a:chOff x="8570639" y="190503"/>
            <a:chExt cx="8574515" cy="6114284"/>
          </a:xfrm>
        </p:grpSpPr>
        <p:sp>
          <p:nvSpPr>
            <p:cNvPr id="6" name="Shape 110">
              <a:extLst>
                <a:ext uri="{FF2B5EF4-FFF2-40B4-BE49-F238E27FC236}">
                  <a16:creationId xmlns:a16="http://schemas.microsoft.com/office/drawing/2014/main" id="{A11F9C28-3D93-4CAE-8123-DB61D9BCE822}"/>
                </a:ext>
              </a:extLst>
            </p:cNvPr>
            <p:cNvSpPr/>
            <p:nvPr/>
          </p:nvSpPr>
          <p:spPr>
            <a:xfrm>
              <a:off x="8570639" y="190503"/>
              <a:ext cx="8574515" cy="6114284"/>
            </a:xfrm>
            <a:prstGeom prst="rect">
              <a:avLst/>
            </a:prstGeom>
            <a:solidFill>
              <a:srgbClr val="F2702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dirty="0"/>
            </a:p>
          </p:txBody>
        </p:sp>
        <p:sp>
          <p:nvSpPr>
            <p:cNvPr id="8" name="Shape 113">
              <a:extLst>
                <a:ext uri="{FF2B5EF4-FFF2-40B4-BE49-F238E27FC236}">
                  <a16:creationId xmlns:a16="http://schemas.microsoft.com/office/drawing/2014/main" id="{2CAA3F2E-B737-4004-B158-E295287D003D}"/>
                </a:ext>
              </a:extLst>
            </p:cNvPr>
            <p:cNvSpPr/>
            <p:nvPr/>
          </p:nvSpPr>
          <p:spPr>
            <a:xfrm>
              <a:off x="10921544" y="424694"/>
              <a:ext cx="102657" cy="564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3000" b="1">
                  <a:solidFill>
                    <a:srgbClr val="F6F6FA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endParaRPr dirty="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CAFF218-60D2-E52F-80ED-D4CFCFBA6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594" y="2108569"/>
            <a:ext cx="4682699" cy="62298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BD3343E-F984-6B7A-1EFD-A2A48426E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9407" y="2626397"/>
            <a:ext cx="4876466" cy="62298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312ECA-9FD3-46C5-604D-203DD5C6D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75921" y="3183154"/>
            <a:ext cx="5065651" cy="63134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Shape 112">
            <a:extLst>
              <a:ext uri="{FF2B5EF4-FFF2-40B4-BE49-F238E27FC236}">
                <a16:creationId xmlns:a16="http://schemas.microsoft.com/office/drawing/2014/main" id="{266F3D85-5E15-C90A-DF38-CE86089B5EA9}"/>
              </a:ext>
            </a:extLst>
          </p:cNvPr>
          <p:cNvSpPr/>
          <p:nvPr/>
        </p:nvSpPr>
        <p:spPr>
          <a:xfrm>
            <a:off x="905268" y="4532805"/>
            <a:ext cx="7460191" cy="42809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defRPr sz="2300">
                <a:solidFill>
                  <a:srgbClr val="F6F6FA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endParaRPr lang="en-GB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 the last 20 years we have helped fund managers</a:t>
            </a:r>
            <a:r>
              <a:rPr lang="en-GB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raise assets </a:t>
            </a:r>
            <a:r>
              <a:rPr lang="en-GB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using </a:t>
            </a:r>
            <a:r>
              <a:rPr lang="en-GB" sz="4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marketing automation </a:t>
            </a:r>
            <a:r>
              <a:rPr lang="en-GB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 over</a:t>
            </a:r>
            <a:r>
              <a:rPr lang="en-GB" sz="4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100 clients </a:t>
            </a:r>
            <a:r>
              <a:rPr lang="en-GB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and</a:t>
            </a:r>
            <a:r>
              <a:rPr lang="en-GB" sz="4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400 users</a:t>
            </a:r>
            <a:endParaRPr sz="28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155001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B392C-56ED-6292-876B-64179654D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2326">
            <a:extLst>
              <a:ext uri="{FF2B5EF4-FFF2-40B4-BE49-F238E27FC236}">
                <a16:creationId xmlns:a16="http://schemas.microsoft.com/office/drawing/2014/main" id="{04FAAA07-B367-F810-9D5F-5939303C612C}"/>
              </a:ext>
            </a:extLst>
          </p:cNvPr>
          <p:cNvSpPr/>
          <p:nvPr/>
        </p:nvSpPr>
        <p:spPr>
          <a:xfrm>
            <a:off x="723552" y="636927"/>
            <a:ext cx="10464403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Investor Centricity – Macro Level</a:t>
            </a:r>
          </a:p>
        </p:txBody>
      </p:sp>
      <p:sp>
        <p:nvSpPr>
          <p:cNvPr id="105" name="Shape 2327">
            <a:extLst>
              <a:ext uri="{FF2B5EF4-FFF2-40B4-BE49-F238E27FC236}">
                <a16:creationId xmlns:a16="http://schemas.microsoft.com/office/drawing/2014/main" id="{DB950869-83A3-20A9-F808-CC8E6256D95D}"/>
              </a:ext>
            </a:extLst>
          </p:cNvPr>
          <p:cNvSpPr/>
          <p:nvPr/>
        </p:nvSpPr>
        <p:spPr>
          <a:xfrm>
            <a:off x="723552" y="1605867"/>
            <a:ext cx="13030811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A simpler, smarter investor experience based on understanding the investor’s perspective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9775F8-49EA-C33A-7B9C-7D76BE408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199" y="2861823"/>
            <a:ext cx="19666427" cy="89999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37398134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13596-0F00-1BE3-EEBE-B62281009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2326">
            <a:extLst>
              <a:ext uri="{FF2B5EF4-FFF2-40B4-BE49-F238E27FC236}">
                <a16:creationId xmlns:a16="http://schemas.microsoft.com/office/drawing/2014/main" id="{970B356E-A967-4603-C00F-EA93B5DF0E6D}"/>
              </a:ext>
            </a:extLst>
          </p:cNvPr>
          <p:cNvSpPr/>
          <p:nvPr/>
        </p:nvSpPr>
        <p:spPr>
          <a:xfrm>
            <a:off x="723552" y="636927"/>
            <a:ext cx="10464403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Investor Centricity – Macro Level</a:t>
            </a:r>
          </a:p>
        </p:txBody>
      </p:sp>
      <p:sp>
        <p:nvSpPr>
          <p:cNvPr id="105" name="Shape 2327">
            <a:extLst>
              <a:ext uri="{FF2B5EF4-FFF2-40B4-BE49-F238E27FC236}">
                <a16:creationId xmlns:a16="http://schemas.microsoft.com/office/drawing/2014/main" id="{6CEA83EC-5ADB-0025-ABEC-B3A2EC40C4E7}"/>
              </a:ext>
            </a:extLst>
          </p:cNvPr>
          <p:cNvSpPr/>
          <p:nvPr/>
        </p:nvSpPr>
        <p:spPr>
          <a:xfrm>
            <a:off x="723552" y="1605867"/>
            <a:ext cx="13030811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A simpler, smarter investor experience based on understanding the investor’s perspective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B92E8E-6BCB-487C-1402-251607EC2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534" y="2836006"/>
            <a:ext cx="21319067" cy="88408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76976677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3AC20-D503-1D2A-6CF8-F1837BC36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5F3A52AB-C86B-3ECD-133E-3D8997C35FA3}"/>
              </a:ext>
            </a:extLst>
          </p:cNvPr>
          <p:cNvSpPr/>
          <p:nvPr/>
        </p:nvSpPr>
        <p:spPr>
          <a:xfrm>
            <a:off x="723552" y="636927"/>
            <a:ext cx="9741449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Fund Marketing Outlook 2025 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2C27AE96-4D83-8AB6-DAD3-AE3192567DAD}"/>
              </a:ext>
            </a:extLst>
          </p:cNvPr>
          <p:cNvSpPr/>
          <p:nvPr/>
        </p:nvSpPr>
        <p:spPr>
          <a:xfrm>
            <a:off x="723552" y="1605867"/>
            <a:ext cx="3206006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What Do You Know?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98D180-57FB-3F6C-77D7-FD78C79E5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461" y="1792354"/>
            <a:ext cx="9986548" cy="106367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6139E6-205B-BA28-0E42-B1192C4C5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9912" y="5340691"/>
            <a:ext cx="4221355" cy="38913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78250663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F67DF-7738-0F08-71E4-BFAAE0CCE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54E2311B-F788-71AE-DCAB-CA74A1101C14}"/>
              </a:ext>
            </a:extLst>
          </p:cNvPr>
          <p:cNvSpPr/>
          <p:nvPr/>
        </p:nvSpPr>
        <p:spPr>
          <a:xfrm>
            <a:off x="723552" y="636927"/>
            <a:ext cx="9741449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Fund Marketing Outlook 2025 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CB5685B4-A3C9-F067-C858-66395C516349}"/>
              </a:ext>
            </a:extLst>
          </p:cNvPr>
          <p:cNvSpPr/>
          <p:nvPr/>
        </p:nvSpPr>
        <p:spPr>
          <a:xfrm>
            <a:off x="723552" y="1605867"/>
            <a:ext cx="3206006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What Do You Know?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499A1C-F4E6-9C44-2C94-CEA908060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461" y="1792354"/>
            <a:ext cx="9986548" cy="106367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33BB24-DE93-AEE3-35A7-2286682F5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2051" y="5018483"/>
            <a:ext cx="4406148" cy="41844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33048023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87A77-2731-A98D-7BEB-E77590D11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B500AC85-BB54-977D-BDBE-8A760AC29E5B}"/>
              </a:ext>
            </a:extLst>
          </p:cNvPr>
          <p:cNvSpPr/>
          <p:nvPr/>
        </p:nvSpPr>
        <p:spPr>
          <a:xfrm>
            <a:off x="723552" y="636927"/>
            <a:ext cx="9741449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Fund Marketing Outlook 2025 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7144FE5F-9F77-97C6-99FE-9036DD28415F}"/>
              </a:ext>
            </a:extLst>
          </p:cNvPr>
          <p:cNvSpPr/>
          <p:nvPr/>
        </p:nvSpPr>
        <p:spPr>
          <a:xfrm>
            <a:off x="723552" y="1605867"/>
            <a:ext cx="3206006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What Do You Know?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AD9AFE-8D82-18ED-0925-024B7AF7F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7975" y="3215679"/>
            <a:ext cx="14395703" cy="74438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77606588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C4DAA-21E3-A239-AD20-B8D35DAEF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80D7F99D-784D-5209-FD4D-16E9147F79CE}"/>
              </a:ext>
            </a:extLst>
          </p:cNvPr>
          <p:cNvSpPr/>
          <p:nvPr/>
        </p:nvSpPr>
        <p:spPr>
          <a:xfrm>
            <a:off x="723552" y="636927"/>
            <a:ext cx="9741449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Fund Marketing Outlook 2025 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BBF732B7-63B0-6657-6B7B-7CBAAAB8C614}"/>
              </a:ext>
            </a:extLst>
          </p:cNvPr>
          <p:cNvSpPr/>
          <p:nvPr/>
        </p:nvSpPr>
        <p:spPr>
          <a:xfrm>
            <a:off x="723552" y="1605867"/>
            <a:ext cx="3206006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What Do You Know?</a:t>
            </a:r>
            <a:endParaRPr dirty="0"/>
          </a:p>
        </p:txBody>
      </p:sp>
      <p:pic>
        <p:nvPicPr>
          <p:cNvPr id="1026" name="Picture 2" descr="Welcome to the Jungle - Wikipedia">
            <a:extLst>
              <a:ext uri="{FF2B5EF4-FFF2-40B4-BE49-F238E27FC236}">
                <a16:creationId xmlns:a16="http://schemas.microsoft.com/office/drawing/2014/main" id="{A0AF0851-49E5-2D31-2A54-D66C9F69B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755" y="2754841"/>
            <a:ext cx="8452379" cy="83723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846742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3D60C-7680-B204-BF56-639F6FD61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7733E666-4D31-B2AE-60AD-FBFDC63367B6}"/>
              </a:ext>
            </a:extLst>
          </p:cNvPr>
          <p:cNvSpPr/>
          <p:nvPr/>
        </p:nvSpPr>
        <p:spPr>
          <a:xfrm>
            <a:off x="723552" y="636927"/>
            <a:ext cx="9741449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Fund Marketing Outlook 2025 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DC2FCDD8-9EE9-193F-0F44-4EB0FCB3AAA9}"/>
              </a:ext>
            </a:extLst>
          </p:cNvPr>
          <p:cNvSpPr/>
          <p:nvPr/>
        </p:nvSpPr>
        <p:spPr>
          <a:xfrm>
            <a:off x="723552" y="1605867"/>
            <a:ext cx="3206006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What Do You Know?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4C7038-166E-30B1-A70C-DFE113446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53" y="2561249"/>
            <a:ext cx="11058962" cy="75720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C58522-2947-FD11-DF59-74FA471FB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3222" y="2561249"/>
            <a:ext cx="10810977" cy="75720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1400243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BACDA-C951-301F-0170-39FD7E997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809EBBF6-EAA5-B340-1EBD-026FC67D4B71}"/>
              </a:ext>
            </a:extLst>
          </p:cNvPr>
          <p:cNvSpPr/>
          <p:nvPr/>
        </p:nvSpPr>
        <p:spPr>
          <a:xfrm>
            <a:off x="723552" y="636927"/>
            <a:ext cx="9741449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Fund Marketing Outlook 2025 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433AFB5D-CA8C-DAD7-BA5A-4AFEEC042A28}"/>
              </a:ext>
            </a:extLst>
          </p:cNvPr>
          <p:cNvSpPr/>
          <p:nvPr/>
        </p:nvSpPr>
        <p:spPr>
          <a:xfrm>
            <a:off x="723552" y="1605867"/>
            <a:ext cx="3206006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What Do You Know?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8E9AA5-4E0B-0096-969A-B02F5DB52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461" y="1792354"/>
            <a:ext cx="9986548" cy="106367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BFBC9F-4FE5-74B7-D8D2-4DDFA35E7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2051" y="5018483"/>
            <a:ext cx="4406148" cy="41844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90185831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FC91D-2029-7DF6-8DFE-960F03963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>
            <a:extLst>
              <a:ext uri="{FF2B5EF4-FFF2-40B4-BE49-F238E27FC236}">
                <a16:creationId xmlns:a16="http://schemas.microsoft.com/office/drawing/2014/main" id="{140365DC-ABA5-8DC1-1E7A-1A18357D72EF}"/>
              </a:ext>
            </a:extLst>
          </p:cNvPr>
          <p:cNvSpPr/>
          <p:nvPr/>
        </p:nvSpPr>
        <p:spPr>
          <a:xfrm>
            <a:off x="11218068" y="7838778"/>
            <a:ext cx="1947864" cy="1500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>
                <a:solidFill>
                  <a:srgbClr val="F6F6FA"/>
                </a:solidFill>
                <a:latin typeface="et-line"/>
                <a:ea typeface="et-line"/>
                <a:cs typeface="et-line"/>
                <a:sym typeface="et-line"/>
              </a:defRPr>
            </a:lvl1pPr>
          </a:lstStyle>
          <a:p>
            <a:r>
              <a:rPr dirty="0"/>
              <a:t></a:t>
            </a:r>
          </a:p>
        </p:txBody>
      </p:sp>
      <p:sp>
        <p:nvSpPr>
          <p:cNvPr id="6" name="Shape 89">
            <a:extLst>
              <a:ext uri="{FF2B5EF4-FFF2-40B4-BE49-F238E27FC236}">
                <a16:creationId xmlns:a16="http://schemas.microsoft.com/office/drawing/2014/main" id="{91856AC6-0DA0-C13D-FBB0-FB23B31EA2E7}"/>
              </a:ext>
            </a:extLst>
          </p:cNvPr>
          <p:cNvSpPr/>
          <p:nvPr/>
        </p:nvSpPr>
        <p:spPr>
          <a:xfrm>
            <a:off x="5120524" y="7273498"/>
            <a:ext cx="13571443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 algn="ctr"/>
            <a:r>
              <a:rPr lang="en-GB" b="0" i="0" dirty="0">
                <a:solidFill>
                  <a:srgbClr val="26237A"/>
                </a:solidFill>
                <a:effectLst/>
                <a:latin typeface="myriad-pro"/>
              </a:rPr>
              <a:t>Fund Marketing Outlook 2025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00E71E-B456-34A9-B4B4-02B14CE85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6501" y="9784881"/>
            <a:ext cx="3885934" cy="20876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4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AC403820-9759-6B5B-2E86-F9C51D59B7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600" y="9528154"/>
            <a:ext cx="2614180" cy="2601109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A2788929-AC79-4C0F-5380-6F78E107D4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733" y="2074130"/>
            <a:ext cx="9584267" cy="327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5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06">
            <a:extLst>
              <a:ext uri="{FF2B5EF4-FFF2-40B4-BE49-F238E27FC236}">
                <a16:creationId xmlns:a16="http://schemas.microsoft.com/office/drawing/2014/main" id="{702F9B2D-2B2D-4FD4-8BC1-4A7256437E5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188953" y="11536701"/>
            <a:ext cx="276353" cy="444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3" name="Shape 107">
            <a:extLst>
              <a:ext uri="{FF2B5EF4-FFF2-40B4-BE49-F238E27FC236}">
                <a16:creationId xmlns:a16="http://schemas.microsoft.com/office/drawing/2014/main" id="{CFADE36C-3A65-49A8-97DE-B511F8207715}"/>
              </a:ext>
            </a:extLst>
          </p:cNvPr>
          <p:cNvSpPr/>
          <p:nvPr/>
        </p:nvSpPr>
        <p:spPr>
          <a:xfrm>
            <a:off x="723552" y="636927"/>
            <a:ext cx="4211089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ProFundCom</a:t>
            </a:r>
            <a:endParaRPr dirty="0"/>
          </a:p>
        </p:txBody>
      </p:sp>
      <p:sp>
        <p:nvSpPr>
          <p:cNvPr id="4" name="Shape 108">
            <a:extLst>
              <a:ext uri="{FF2B5EF4-FFF2-40B4-BE49-F238E27FC236}">
                <a16:creationId xmlns:a16="http://schemas.microsoft.com/office/drawing/2014/main" id="{AA50EB8E-987D-4063-AE30-109C5A253750}"/>
              </a:ext>
            </a:extLst>
          </p:cNvPr>
          <p:cNvSpPr/>
          <p:nvPr/>
        </p:nvSpPr>
        <p:spPr>
          <a:xfrm>
            <a:off x="723552" y="1605867"/>
            <a:ext cx="6484147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Using Marketing Automation to Raise AuM </a:t>
            </a:r>
            <a:endParaRPr dirty="0"/>
          </a:p>
        </p:txBody>
      </p:sp>
      <p:grpSp>
        <p:nvGrpSpPr>
          <p:cNvPr id="5" name="Group 114">
            <a:extLst>
              <a:ext uri="{FF2B5EF4-FFF2-40B4-BE49-F238E27FC236}">
                <a16:creationId xmlns:a16="http://schemas.microsoft.com/office/drawing/2014/main" id="{16EB7DA9-5AB6-4C40-8B40-A62C3E51C5AE}"/>
              </a:ext>
            </a:extLst>
          </p:cNvPr>
          <p:cNvGrpSpPr/>
          <p:nvPr/>
        </p:nvGrpSpPr>
        <p:grpSpPr>
          <a:xfrm>
            <a:off x="394937" y="2849577"/>
            <a:ext cx="8574515" cy="8709057"/>
            <a:chOff x="8570639" y="190503"/>
            <a:chExt cx="8574515" cy="6114284"/>
          </a:xfrm>
        </p:grpSpPr>
        <p:sp>
          <p:nvSpPr>
            <p:cNvPr id="6" name="Shape 110">
              <a:extLst>
                <a:ext uri="{FF2B5EF4-FFF2-40B4-BE49-F238E27FC236}">
                  <a16:creationId xmlns:a16="http://schemas.microsoft.com/office/drawing/2014/main" id="{A11F9C28-3D93-4CAE-8123-DB61D9BCE822}"/>
                </a:ext>
              </a:extLst>
            </p:cNvPr>
            <p:cNvSpPr/>
            <p:nvPr/>
          </p:nvSpPr>
          <p:spPr>
            <a:xfrm>
              <a:off x="8570639" y="190503"/>
              <a:ext cx="8574515" cy="6114284"/>
            </a:xfrm>
            <a:prstGeom prst="rect">
              <a:avLst/>
            </a:prstGeom>
            <a:solidFill>
              <a:srgbClr val="F2702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dirty="0"/>
            </a:p>
          </p:txBody>
        </p:sp>
        <p:sp>
          <p:nvSpPr>
            <p:cNvPr id="7" name="Shape 112">
              <a:extLst>
                <a:ext uri="{FF2B5EF4-FFF2-40B4-BE49-F238E27FC236}">
                  <a16:creationId xmlns:a16="http://schemas.microsoft.com/office/drawing/2014/main" id="{BB40A7D7-95A3-4D41-9E3D-6239E5E4B02C}"/>
                </a:ext>
              </a:extLst>
            </p:cNvPr>
            <p:cNvSpPr/>
            <p:nvPr/>
          </p:nvSpPr>
          <p:spPr>
            <a:xfrm>
              <a:off x="9080970" y="1761170"/>
              <a:ext cx="7460191" cy="22276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300">
                  <a:solidFill>
                    <a:srgbClr val="F6F6FA"/>
                  </a:solidFill>
                  <a:latin typeface="Lato Light"/>
                  <a:ea typeface="Lato Light"/>
                  <a:cs typeface="Lato Light"/>
                  <a:sym typeface="Lato Light"/>
                </a:defRPr>
              </a:lvl1pPr>
            </a:lstStyle>
            <a:p>
              <a:endParaRPr lang="en-GB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GB" sz="28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For the last 20 years we have helped fund managers</a:t>
              </a:r>
              <a:r>
                <a:rPr lang="en-GB" sz="28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48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raise assets </a:t>
              </a:r>
              <a:r>
                <a:rPr lang="en-GB" sz="28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using </a:t>
              </a:r>
              <a:r>
                <a:rPr lang="en-GB" sz="48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marketing automation</a:t>
              </a:r>
              <a:endParaRPr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8" name="Shape 113">
              <a:extLst>
                <a:ext uri="{FF2B5EF4-FFF2-40B4-BE49-F238E27FC236}">
                  <a16:creationId xmlns:a16="http://schemas.microsoft.com/office/drawing/2014/main" id="{2CAA3F2E-B737-4004-B158-E295287D003D}"/>
                </a:ext>
              </a:extLst>
            </p:cNvPr>
            <p:cNvSpPr/>
            <p:nvPr/>
          </p:nvSpPr>
          <p:spPr>
            <a:xfrm>
              <a:off x="10921544" y="424694"/>
              <a:ext cx="102657" cy="564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3000" b="1">
                  <a:solidFill>
                    <a:srgbClr val="F6F6FA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endParaRPr dirty="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69356F5-FC4F-E3A8-96E0-0F1E95097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9301" y="1498526"/>
            <a:ext cx="7308499" cy="101854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1555218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82315-EBAF-0D64-3773-5CAC6D3EA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06">
            <a:extLst>
              <a:ext uri="{FF2B5EF4-FFF2-40B4-BE49-F238E27FC236}">
                <a16:creationId xmlns:a16="http://schemas.microsoft.com/office/drawing/2014/main" id="{3F03725F-128E-4B9E-F77A-BA8F2F97DFB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188953" y="11536701"/>
            <a:ext cx="276353" cy="444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  <p:sp>
        <p:nvSpPr>
          <p:cNvPr id="3" name="Shape 107">
            <a:extLst>
              <a:ext uri="{FF2B5EF4-FFF2-40B4-BE49-F238E27FC236}">
                <a16:creationId xmlns:a16="http://schemas.microsoft.com/office/drawing/2014/main" id="{65D6AED9-9A07-ABB9-AB86-6B12AF9E687E}"/>
              </a:ext>
            </a:extLst>
          </p:cNvPr>
          <p:cNvSpPr/>
          <p:nvPr/>
        </p:nvSpPr>
        <p:spPr>
          <a:xfrm>
            <a:off x="723552" y="636927"/>
            <a:ext cx="4211089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ProFundCom</a:t>
            </a:r>
            <a:endParaRPr dirty="0"/>
          </a:p>
        </p:txBody>
      </p:sp>
      <p:sp>
        <p:nvSpPr>
          <p:cNvPr id="4" name="Shape 108">
            <a:extLst>
              <a:ext uri="{FF2B5EF4-FFF2-40B4-BE49-F238E27FC236}">
                <a16:creationId xmlns:a16="http://schemas.microsoft.com/office/drawing/2014/main" id="{E703670F-276E-1E5A-4E8A-15C0A1EF04EA}"/>
              </a:ext>
            </a:extLst>
          </p:cNvPr>
          <p:cNvSpPr/>
          <p:nvPr/>
        </p:nvSpPr>
        <p:spPr>
          <a:xfrm>
            <a:off x="723552" y="1605867"/>
            <a:ext cx="6484147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Using Marketing Automation to Raise AuM </a:t>
            </a:r>
            <a:endParaRPr dirty="0"/>
          </a:p>
        </p:txBody>
      </p:sp>
      <p:grpSp>
        <p:nvGrpSpPr>
          <p:cNvPr id="5" name="Group 114">
            <a:extLst>
              <a:ext uri="{FF2B5EF4-FFF2-40B4-BE49-F238E27FC236}">
                <a16:creationId xmlns:a16="http://schemas.microsoft.com/office/drawing/2014/main" id="{5B956CDA-FDEE-3BFE-6966-CC064304396B}"/>
              </a:ext>
            </a:extLst>
          </p:cNvPr>
          <p:cNvGrpSpPr/>
          <p:nvPr/>
        </p:nvGrpSpPr>
        <p:grpSpPr>
          <a:xfrm>
            <a:off x="394937" y="2849577"/>
            <a:ext cx="8574515" cy="8709057"/>
            <a:chOff x="8570639" y="190503"/>
            <a:chExt cx="8574515" cy="6114284"/>
          </a:xfrm>
        </p:grpSpPr>
        <p:sp>
          <p:nvSpPr>
            <p:cNvPr id="6" name="Shape 110">
              <a:extLst>
                <a:ext uri="{FF2B5EF4-FFF2-40B4-BE49-F238E27FC236}">
                  <a16:creationId xmlns:a16="http://schemas.microsoft.com/office/drawing/2014/main" id="{C1D3F3A1-51FB-4FA9-41D4-79550A23FF91}"/>
                </a:ext>
              </a:extLst>
            </p:cNvPr>
            <p:cNvSpPr/>
            <p:nvPr/>
          </p:nvSpPr>
          <p:spPr>
            <a:xfrm>
              <a:off x="8570639" y="190503"/>
              <a:ext cx="8574515" cy="6114284"/>
            </a:xfrm>
            <a:prstGeom prst="rect">
              <a:avLst/>
            </a:prstGeom>
            <a:solidFill>
              <a:srgbClr val="F2702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dirty="0"/>
            </a:p>
          </p:txBody>
        </p:sp>
        <p:sp>
          <p:nvSpPr>
            <p:cNvPr id="8" name="Shape 113">
              <a:extLst>
                <a:ext uri="{FF2B5EF4-FFF2-40B4-BE49-F238E27FC236}">
                  <a16:creationId xmlns:a16="http://schemas.microsoft.com/office/drawing/2014/main" id="{B7D07C45-9F6D-E7D5-EA8E-024914591F41}"/>
                </a:ext>
              </a:extLst>
            </p:cNvPr>
            <p:cNvSpPr/>
            <p:nvPr/>
          </p:nvSpPr>
          <p:spPr>
            <a:xfrm>
              <a:off x="10921544" y="424694"/>
              <a:ext cx="102657" cy="564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3000" b="1">
                  <a:solidFill>
                    <a:srgbClr val="F6F6FA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endParaRPr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1B2D0A9-DD5D-C093-15F2-A052DF030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6844" y="1851527"/>
            <a:ext cx="9725690" cy="105053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Shape 112">
            <a:extLst>
              <a:ext uri="{FF2B5EF4-FFF2-40B4-BE49-F238E27FC236}">
                <a16:creationId xmlns:a16="http://schemas.microsoft.com/office/drawing/2014/main" id="{6318921E-D503-BF3B-011C-69CA622E09FF}"/>
              </a:ext>
            </a:extLst>
          </p:cNvPr>
          <p:cNvSpPr/>
          <p:nvPr/>
        </p:nvSpPr>
        <p:spPr>
          <a:xfrm>
            <a:off x="905268" y="4532805"/>
            <a:ext cx="7460191" cy="42809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defRPr sz="2300">
                <a:solidFill>
                  <a:srgbClr val="F6F6FA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endParaRPr lang="en-GB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 the last 20 years we have helped fund managers</a:t>
            </a:r>
            <a:r>
              <a:rPr lang="en-GB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raise assets </a:t>
            </a:r>
            <a:r>
              <a:rPr lang="en-GB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using </a:t>
            </a:r>
            <a:r>
              <a:rPr lang="en-GB" sz="4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marketing automation </a:t>
            </a:r>
            <a:r>
              <a:rPr lang="en-GB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 over</a:t>
            </a:r>
            <a:r>
              <a:rPr lang="en-GB" sz="4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100 clients </a:t>
            </a:r>
            <a:r>
              <a:rPr lang="en-GB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and</a:t>
            </a:r>
            <a:r>
              <a:rPr lang="en-GB" sz="4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400 users</a:t>
            </a:r>
            <a:endParaRPr sz="28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2918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589E3-B8F2-2390-C086-2E1560230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5BE93D56-8A6D-C7CA-EE0F-2E7D9B5FCE65}"/>
              </a:ext>
            </a:extLst>
          </p:cNvPr>
          <p:cNvSpPr/>
          <p:nvPr/>
        </p:nvSpPr>
        <p:spPr>
          <a:xfrm>
            <a:off x="723552" y="636927"/>
            <a:ext cx="9741449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Fund Marketing Outlook 2025 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C8095785-088B-6BCB-32FA-BBFD39B80294}"/>
              </a:ext>
            </a:extLst>
          </p:cNvPr>
          <p:cNvSpPr/>
          <p:nvPr/>
        </p:nvSpPr>
        <p:spPr>
          <a:xfrm>
            <a:off x="723552" y="1605867"/>
            <a:ext cx="3206006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What Do You Know?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961BC1-0440-8688-2D31-4BB410130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461" y="1792354"/>
            <a:ext cx="9986548" cy="106367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6710242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957B9-5D8E-3B3E-DC2B-9EAAE3EB0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C7E41B01-5615-1961-29B4-AF6CDA53AA7E}"/>
              </a:ext>
            </a:extLst>
          </p:cNvPr>
          <p:cNvSpPr/>
          <p:nvPr/>
        </p:nvSpPr>
        <p:spPr>
          <a:xfrm>
            <a:off x="723552" y="636927"/>
            <a:ext cx="9741449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Fund Marketing Outlook 2025 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EFA47994-7C5B-0A8F-C330-92C3F30295A1}"/>
              </a:ext>
            </a:extLst>
          </p:cNvPr>
          <p:cNvSpPr/>
          <p:nvPr/>
        </p:nvSpPr>
        <p:spPr>
          <a:xfrm>
            <a:off x="723552" y="1605867"/>
            <a:ext cx="3206006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What Do You Know?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994B22-8855-8289-123A-9624B4873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461" y="1792354"/>
            <a:ext cx="9986548" cy="106367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4FFE4A-BA60-5929-C6F5-84DE71FB8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8524" y="4523684"/>
            <a:ext cx="4173209" cy="33579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2296144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5E24A-EC05-11A6-4F40-067243063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1DC5D3B7-C699-55EE-B46A-37D0F54864AA}"/>
              </a:ext>
            </a:extLst>
          </p:cNvPr>
          <p:cNvSpPr/>
          <p:nvPr/>
        </p:nvSpPr>
        <p:spPr>
          <a:xfrm>
            <a:off x="723552" y="636927"/>
            <a:ext cx="9741449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Fund Marketing Outlook 2025 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EEB97396-8166-3584-C6E7-EE2A44D3B174}"/>
              </a:ext>
            </a:extLst>
          </p:cNvPr>
          <p:cNvSpPr/>
          <p:nvPr/>
        </p:nvSpPr>
        <p:spPr>
          <a:xfrm>
            <a:off x="723552" y="1605867"/>
            <a:ext cx="3206006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What Do You Know?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899608-424D-4D44-C157-679AA3E97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461" y="1792354"/>
            <a:ext cx="9986548" cy="106367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A86479-5D70-23C7-40DA-A7A07656D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2898" y="4828442"/>
            <a:ext cx="3258767" cy="42035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2429631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7D17C-3277-7174-DC69-F707942CF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8D9F41AA-25BA-E829-A686-0A04079A6BFC}"/>
              </a:ext>
            </a:extLst>
          </p:cNvPr>
          <p:cNvSpPr/>
          <p:nvPr/>
        </p:nvSpPr>
        <p:spPr>
          <a:xfrm>
            <a:off x="723552" y="636927"/>
            <a:ext cx="9741449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Fund Marketing Outlook 2025 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35B77073-ED7E-D736-ED02-20395D99EEFD}"/>
              </a:ext>
            </a:extLst>
          </p:cNvPr>
          <p:cNvSpPr/>
          <p:nvPr/>
        </p:nvSpPr>
        <p:spPr>
          <a:xfrm>
            <a:off x="723552" y="1605867"/>
            <a:ext cx="3206006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What Do You Know?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0A6032-35CB-57E5-53EF-318E3329B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461" y="1792354"/>
            <a:ext cx="9986548" cy="106367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74BC4A-3567-ECD5-45AE-DEFD25A74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9912" y="5626481"/>
            <a:ext cx="4497449" cy="32042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29963552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Özel 5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45466D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95024</TotalTime>
  <Words>934</Words>
  <Application>Microsoft Office PowerPoint</Application>
  <PresentationFormat>Custom</PresentationFormat>
  <Paragraphs>223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Arial</vt:lpstr>
      <vt:lpstr>Calibri</vt:lpstr>
      <vt:lpstr>Helvetica Light</vt:lpstr>
      <vt:lpstr>Helvetica Neue</vt:lpstr>
      <vt:lpstr>Helvetica Neue Medium</vt:lpstr>
      <vt:lpstr>Lato</vt:lpstr>
      <vt:lpstr>Lato Black</vt:lpstr>
      <vt:lpstr>Lato Light</vt:lpstr>
      <vt:lpstr>myriad-pro</vt:lpstr>
      <vt:lpstr>Poppins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Das</dc:creator>
  <cp:lastModifiedBy>Paul Das</cp:lastModifiedBy>
  <cp:revision>588</cp:revision>
  <dcterms:modified xsi:type="dcterms:W3CDTF">2025-01-31T08:48:35Z</dcterms:modified>
</cp:coreProperties>
</file>