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08" r:id="rId2"/>
    <p:sldId id="3537" r:id="rId3"/>
    <p:sldId id="3573" r:id="rId4"/>
    <p:sldId id="475" r:id="rId5"/>
    <p:sldId id="3583" r:id="rId6"/>
    <p:sldId id="3589" r:id="rId7"/>
    <p:sldId id="3584" r:id="rId8"/>
    <p:sldId id="3565" r:id="rId9"/>
    <p:sldId id="3588" r:id="rId10"/>
    <p:sldId id="566" r:id="rId11"/>
    <p:sldId id="567" r:id="rId12"/>
    <p:sldId id="3581" r:id="rId13"/>
    <p:sldId id="3582" r:id="rId14"/>
    <p:sldId id="568" r:id="rId15"/>
    <p:sldId id="3576" r:id="rId16"/>
    <p:sldId id="3587" r:id="rId17"/>
    <p:sldId id="3580" r:id="rId18"/>
    <p:sldId id="3577" r:id="rId19"/>
    <p:sldId id="465" r:id="rId20"/>
    <p:sldId id="3585" r:id="rId21"/>
    <p:sldId id="3412" r:id="rId22"/>
    <p:sldId id="3413" r:id="rId23"/>
    <p:sldId id="3447" r:id="rId24"/>
    <p:sldId id="3414" r:id="rId25"/>
    <p:sldId id="3578" r:id="rId26"/>
    <p:sldId id="3579" r:id="rId27"/>
    <p:sldId id="3512" r:id="rId28"/>
    <p:sldId id="3506" r:id="rId29"/>
    <p:sldId id="3507" r:id="rId30"/>
    <p:sldId id="3509" r:id="rId31"/>
    <p:sldId id="3590" r:id="rId32"/>
    <p:sldId id="560" r:id="rId33"/>
    <p:sldId id="3575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.johnson@profundcom.net" initials="v" lastIdx="21" clrIdx="0">
    <p:extLst>
      <p:ext uri="{19B8F6BF-5375-455C-9EA6-DF929625EA0E}">
        <p15:presenceInfo xmlns:p15="http://schemas.microsoft.com/office/powerpoint/2012/main" userId="d51630f4a88adc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D0DA"/>
    <a:srgbClr val="F27021"/>
    <a:srgbClr val="D9D9D9"/>
    <a:srgbClr val="548254"/>
    <a:srgbClr val="F6F6FA"/>
    <a:srgbClr val="26237A"/>
    <a:srgbClr val="FFCC02"/>
    <a:srgbClr val="BFE0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6229" autoAdjust="0"/>
  </p:normalViewPr>
  <p:slideViewPr>
    <p:cSldViewPr snapToGrid="0">
      <p:cViewPr varScale="1">
        <p:scale>
          <a:sx n="54" d="100"/>
          <a:sy n="54" d="100"/>
        </p:scale>
        <p:origin x="150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32</c:v>
                </c:pt>
                <c:pt idx="1">
                  <c:v>24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  <c:pt idx="5">
                  <c:v>24</c:v>
                </c:pt>
                <c:pt idx="6">
                  <c:v>32</c:v>
                </c:pt>
                <c:pt idx="7">
                  <c:v>24</c:v>
                </c:pt>
                <c:pt idx="8">
                  <c:v>28</c:v>
                </c:pt>
                <c:pt idx="9">
                  <c:v>12</c:v>
                </c:pt>
                <c:pt idx="10">
                  <c:v>15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8-41F4-929E-5E3C2E638D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CC02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24</c:v>
                </c:pt>
                <c:pt idx="3">
                  <c:v>21</c:v>
                </c:pt>
                <c:pt idx="4">
                  <c:v>28</c:v>
                </c:pt>
                <c:pt idx="5">
                  <c:v>15</c:v>
                </c:pt>
                <c:pt idx="6">
                  <c:v>12</c:v>
                </c:pt>
                <c:pt idx="7">
                  <c:v>15</c:v>
                </c:pt>
                <c:pt idx="8">
                  <c:v>12</c:v>
                </c:pt>
                <c:pt idx="9">
                  <c:v>21</c:v>
                </c:pt>
                <c:pt idx="10">
                  <c:v>28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8-41F4-929E-5E3C2E638D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548254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  <c:pt idx="5">
                  <c:v>16</c:v>
                </c:pt>
                <c:pt idx="6">
                  <c:v>8</c:v>
                </c:pt>
                <c:pt idx="7">
                  <c:v>21</c:v>
                </c:pt>
                <c:pt idx="8">
                  <c:v>17</c:v>
                </c:pt>
                <c:pt idx="9">
                  <c:v>5</c:v>
                </c:pt>
                <c:pt idx="10">
                  <c:v>24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88-41F4-929E-5E3C2E638D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18</c:v>
                </c:pt>
                <c:pt idx="9">
                  <c:v>23</c:v>
                </c:pt>
                <c:pt idx="10">
                  <c:v>10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88-41F4-929E-5E3C2E638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7992223"/>
        <c:axId val="2086428495"/>
      </c:areaChart>
      <c:catAx>
        <c:axId val="208799222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6428495"/>
        <c:crosses val="autoZero"/>
        <c:auto val="1"/>
        <c:lblAlgn val="ctr"/>
        <c:lblOffset val="100"/>
        <c:noMultiLvlLbl val="0"/>
      </c:catAx>
      <c:valAx>
        <c:axId val="208642849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en-US"/>
          </a:p>
        </c:txPr>
        <c:crossAx val="2087992223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200" b="0" i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E185-A9FD-4AFC-B022-4406C496C1CE}" type="datetimeFigureOut">
              <a:rPr lang="en-GB" smtClean="0"/>
              <a:t>30/06/2022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3CA67-5586-46C3-A5C9-BC0DC9F1DE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54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2945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8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58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86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17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29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39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Master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3007837" y="12687067"/>
            <a:ext cx="638586" cy="638585"/>
          </a:xfrm>
          <a:prstGeom prst="ellipse">
            <a:avLst/>
          </a:prstGeom>
          <a:solidFill>
            <a:srgbClr val="F27021"/>
          </a:solidFill>
          <a:ln w="25400">
            <a:solidFill>
              <a:srgbClr val="F2702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3595893" y="13022600"/>
            <a:ext cx="18851557" cy="1"/>
          </a:xfrm>
          <a:prstGeom prst="line">
            <a:avLst/>
          </a:prstGeom>
          <a:ln w="25400">
            <a:solidFill>
              <a:srgbClr val="496F8B">
                <a:alpha val="12385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23107927" y="12774951"/>
            <a:ext cx="438405" cy="44450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6F6FA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>
            <a:off x="846574" y="2386765"/>
            <a:ext cx="1910217" cy="1"/>
          </a:xfrm>
          <a:prstGeom prst="line">
            <a:avLst/>
          </a:prstGeom>
          <a:ln w="63500">
            <a:solidFill>
              <a:srgbClr val="2623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18411754" y="1123901"/>
            <a:ext cx="5055872" cy="55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20000"/>
              </a:lnSpc>
              <a:defRPr sz="26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Selecting Your Fund Marketing Stack</a:t>
            </a:r>
          </a:p>
        </p:txBody>
      </p:sp>
      <p:sp>
        <p:nvSpPr>
          <p:cNvPr id="30" name="Shape 30"/>
          <p:cNvSpPr/>
          <p:nvPr/>
        </p:nvSpPr>
        <p:spPr>
          <a:xfrm flipV="1">
            <a:off x="23590297" y="849625"/>
            <a:ext cx="1" cy="754156"/>
          </a:xfrm>
          <a:prstGeom prst="line">
            <a:avLst/>
          </a:prstGeom>
          <a:ln w="50800">
            <a:solidFill>
              <a:srgbClr val="FFCC0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97979-CE80-4FCC-BAB7-1F944804E2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218" y="12435841"/>
            <a:ext cx="2581187" cy="1064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-1" y="-69360"/>
            <a:ext cx="24384003" cy="13854720"/>
          </a:xfrm>
          <a:prstGeom prst="rect">
            <a:avLst/>
          </a:prstGeom>
          <a:solidFill>
            <a:srgbClr val="566581">
              <a:alpha val="5961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16075508" y="13342914"/>
            <a:ext cx="4191001" cy="393701"/>
          </a:xfrm>
          <a:prstGeom prst="rect">
            <a:avLst/>
          </a:prstGeom>
          <a:solidFill>
            <a:srgbClr val="F270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-3405" y="13342914"/>
            <a:ext cx="4157760" cy="393701"/>
          </a:xfrm>
          <a:prstGeom prst="rect">
            <a:avLst/>
          </a:prstGeom>
          <a:solidFill>
            <a:srgbClr val="FFCC0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4150732" y="13342914"/>
            <a:ext cx="4157760" cy="393701"/>
          </a:xfrm>
          <a:prstGeom prst="rect">
            <a:avLst/>
          </a:prstGeom>
          <a:solidFill>
            <a:srgbClr val="54825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Shape 41"/>
          <p:cNvSpPr/>
          <p:nvPr/>
        </p:nvSpPr>
        <p:spPr>
          <a:xfrm>
            <a:off x="8276007" y="6196149"/>
            <a:ext cx="7831986" cy="7645372"/>
          </a:xfrm>
          <a:prstGeom prst="rect">
            <a:avLst/>
          </a:prstGeom>
          <a:solidFill>
            <a:srgbClr val="26237A">
              <a:alpha val="94902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0229645" y="13342914"/>
            <a:ext cx="4191001" cy="393701"/>
          </a:xfrm>
          <a:prstGeom prst="rect">
            <a:avLst/>
          </a:prstGeom>
          <a:solidFill>
            <a:srgbClr val="BFE0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287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calendly.com/profundcom-deep-dive/free-1-hour-digital-marketing-audit-consultati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6442369"/>
            <a:ext cx="1357144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4 Key Considerations When Evaluating Your Fund Marketing Stack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8AE72-330E-49CA-8344-6E425AC8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920" y="2448222"/>
            <a:ext cx="65341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2049D7-1999-4F05-856C-7F491ECA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501" y="9784881"/>
            <a:ext cx="3885934" cy="2087656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DFE533B-078A-29FB-BC8F-541C09490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87" y="9395845"/>
            <a:ext cx="3582158" cy="2865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04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pic>
        <p:nvPicPr>
          <p:cNvPr id="1026" name="Picture 2" descr="MailChimp Review – 2021 Pricing, Features, Shortcomings">
            <a:extLst>
              <a:ext uri="{FF2B5EF4-FFF2-40B4-BE49-F238E27FC236}">
                <a16:creationId xmlns:a16="http://schemas.microsoft.com/office/drawing/2014/main" id="{7235E617-A820-4156-A9C0-45591CD78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508303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dot (@Pardot) | Twitter">
            <a:extLst>
              <a:ext uri="{FF2B5EF4-FFF2-40B4-BE49-F238E27FC236}">
                <a16:creationId xmlns:a16="http://schemas.microsoft.com/office/drawing/2014/main" id="{54CCB1FA-FE2A-4542-A265-F09ABFF4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68" y="64939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stant Contact Review | PCMag">
            <a:extLst>
              <a:ext uri="{FF2B5EF4-FFF2-40B4-BE49-F238E27FC236}">
                <a16:creationId xmlns:a16="http://schemas.microsoft.com/office/drawing/2014/main" id="{01B9A137-3028-44B3-83A7-442BDFB3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7767807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865CE9D-42AC-487B-B333-DA26B091B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804" y="6085404"/>
            <a:ext cx="2763047" cy="126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xToolbox Blog">
            <a:extLst>
              <a:ext uri="{FF2B5EF4-FFF2-40B4-BE49-F238E27FC236}">
                <a16:creationId xmlns:a16="http://schemas.microsoft.com/office/drawing/2014/main" id="{B405E89A-F90E-408A-8388-CD42ABA6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61" y="7864037"/>
            <a:ext cx="30575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5009CFA-F3EE-47F0-86EC-44548D973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5323" y="6201033"/>
            <a:ext cx="2650532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dia download centre">
            <a:extLst>
              <a:ext uri="{FF2B5EF4-FFF2-40B4-BE49-F238E27FC236}">
                <a16:creationId xmlns:a16="http://schemas.microsoft.com/office/drawing/2014/main" id="{25EF720C-D2DF-4970-8255-43EC6D4A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374" y="7817988"/>
            <a:ext cx="2908059" cy="6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icrosoft Excel-logo – Brand Well">
            <a:extLst>
              <a:ext uri="{FF2B5EF4-FFF2-40B4-BE49-F238E27FC236}">
                <a16:creationId xmlns:a16="http://schemas.microsoft.com/office/drawing/2014/main" id="{C8B9F57C-8EC2-4106-B9AE-F8588E918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547" y="5543293"/>
            <a:ext cx="4286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w to set up and learn SQL on Mac - Macworld UK">
            <a:extLst>
              <a:ext uri="{FF2B5EF4-FFF2-40B4-BE49-F238E27FC236}">
                <a16:creationId xmlns:a16="http://schemas.microsoft.com/office/drawing/2014/main" id="{8AB41D28-E06C-450F-A8D0-2A6345D8D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2003" y="861077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ubSpot Expands Functionality of its Growth Platform With New Features  Announced at INBOUND 2019">
            <a:extLst>
              <a:ext uri="{FF2B5EF4-FFF2-40B4-BE49-F238E27FC236}">
                <a16:creationId xmlns:a16="http://schemas.microsoft.com/office/drawing/2014/main" id="{941D903F-3A24-4B28-8FFE-0F316F788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29" y="9482307"/>
            <a:ext cx="2033364" cy="5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Digital Marketing Automation Solutions | Marketo">
            <a:extLst>
              <a:ext uri="{FF2B5EF4-FFF2-40B4-BE49-F238E27FC236}">
                <a16:creationId xmlns:a16="http://schemas.microsoft.com/office/drawing/2014/main" id="{6E91FDCF-E956-481A-AE84-F32E15C2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831" y="580865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arketo Pricing and Reviews vs. Alternatives and Competitors Software - The  Munro Agency">
            <a:extLst>
              <a:ext uri="{FF2B5EF4-FFF2-40B4-BE49-F238E27FC236}">
                <a16:creationId xmlns:a16="http://schemas.microsoft.com/office/drawing/2014/main" id="{3381F913-3071-45A9-926F-5A8811615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736577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Marketing Automation Review: Oracle Eloqua">
            <a:extLst>
              <a:ext uri="{FF2B5EF4-FFF2-40B4-BE49-F238E27FC236}">
                <a16:creationId xmlns:a16="http://schemas.microsoft.com/office/drawing/2014/main" id="{67DD2945-DD70-4590-B6DA-FD58F66E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493" y="5441772"/>
            <a:ext cx="2409834" cy="93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Graphics &amp; Logos | WordPress.org">
            <a:extLst>
              <a:ext uri="{FF2B5EF4-FFF2-40B4-BE49-F238E27FC236}">
                <a16:creationId xmlns:a16="http://schemas.microsoft.com/office/drawing/2014/main" id="{BAB7DA62-2563-4DAA-B593-08D41F6A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410" y="8972210"/>
            <a:ext cx="3590184" cy="12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FE4220F-266E-4165-97EA-CF2AAF2DBD87}"/>
              </a:ext>
            </a:extLst>
          </p:cNvPr>
          <p:cNvCxnSpPr>
            <a:cxnSpLocks/>
            <a:endCxn id="1034" idx="1"/>
          </p:cNvCxnSpPr>
          <p:nvPr/>
        </p:nvCxnSpPr>
        <p:spPr>
          <a:xfrm>
            <a:off x="3026266" y="5910351"/>
            <a:ext cx="5540538" cy="80755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5C52348-FD89-4C9A-AF9F-6BF5A24D5FBF}"/>
              </a:ext>
            </a:extLst>
          </p:cNvPr>
          <p:cNvCxnSpPr>
            <a:cxnSpLocks/>
          </p:cNvCxnSpPr>
          <p:nvPr/>
        </p:nvCxnSpPr>
        <p:spPr>
          <a:xfrm flipV="1">
            <a:off x="10853838" y="7105908"/>
            <a:ext cx="3768371" cy="242878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26AB2EC-5B3C-44F3-A1D4-7437430C23FA}"/>
              </a:ext>
            </a:extLst>
          </p:cNvPr>
          <p:cNvCxnSpPr>
            <a:cxnSpLocks/>
            <a:stCxn id="1042" idx="3"/>
            <a:endCxn id="1060" idx="1"/>
          </p:cNvCxnSpPr>
          <p:nvPr/>
        </p:nvCxnSpPr>
        <p:spPr>
          <a:xfrm>
            <a:off x="17455855" y="7105908"/>
            <a:ext cx="2270555" cy="24766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Monkeylearn - Insight Platforms">
            <a:extLst>
              <a:ext uri="{FF2B5EF4-FFF2-40B4-BE49-F238E27FC236}">
                <a16:creationId xmlns:a16="http://schemas.microsoft.com/office/drawing/2014/main" id="{E974C6E1-17AE-4AD0-91F1-AFCC6D01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818" y="846313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C43E945-8EA0-4CA0-AE43-B63ED349A51B}"/>
              </a:ext>
            </a:extLst>
          </p:cNvPr>
          <p:cNvCxnSpPr>
            <a:cxnSpLocks/>
            <a:stCxn id="1036" idx="1"/>
          </p:cNvCxnSpPr>
          <p:nvPr/>
        </p:nvCxnSpPr>
        <p:spPr>
          <a:xfrm rot="10800000" flipH="1" flipV="1">
            <a:off x="6654161" y="8245037"/>
            <a:ext cx="2748256" cy="1337504"/>
          </a:xfrm>
          <a:prstGeom prst="bentConnector3">
            <a:avLst>
              <a:gd name="adj1" fmla="val -831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8740E0-6D4F-4B4B-AC9A-CD67480CF947}"/>
              </a:ext>
            </a:extLst>
          </p:cNvPr>
          <p:cNvCxnSpPr/>
          <p:nvPr/>
        </p:nvCxnSpPr>
        <p:spPr>
          <a:xfrm>
            <a:off x="10683380" y="7105908"/>
            <a:ext cx="0" cy="1139129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8882A56-39CF-4316-9007-52267658A2DF}"/>
              </a:ext>
            </a:extLst>
          </p:cNvPr>
          <p:cNvCxnSpPr>
            <a:cxnSpLocks/>
            <a:endCxn id="1036" idx="3"/>
          </p:cNvCxnSpPr>
          <p:nvPr/>
        </p:nvCxnSpPr>
        <p:spPr>
          <a:xfrm flipH="1">
            <a:off x="9711686" y="8245037"/>
            <a:ext cx="9716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Litmus Releases &quot;2021 State Of Email&quot; Report, Unveiling Key Best Practices,  Insights into Email Marketing">
            <a:extLst>
              <a:ext uri="{FF2B5EF4-FFF2-40B4-BE49-F238E27FC236}">
                <a16:creationId xmlns:a16="http://schemas.microsoft.com/office/drawing/2014/main" id="{56B86016-5CBC-1C22-1E66-A4FAE2FDB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72" y="5304425"/>
            <a:ext cx="1933088" cy="10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1F62AE-01F8-B792-03E8-3EFC5EE3D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" y="5213944"/>
            <a:ext cx="24351367" cy="6731948"/>
          </a:xfrm>
          <a:prstGeom prst="rect">
            <a:avLst/>
          </a:prstGeom>
        </p:spPr>
      </p:pic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81647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Lots To Go Wrong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1D791-135F-412E-A14C-A296B28D5E29}"/>
              </a:ext>
            </a:extLst>
          </p:cNvPr>
          <p:cNvGrpSpPr/>
          <p:nvPr/>
        </p:nvGrpSpPr>
        <p:grpSpPr>
          <a:xfrm>
            <a:off x="1047751" y="3696732"/>
            <a:ext cx="4439442" cy="1394212"/>
            <a:chOff x="1524001" y="2839481"/>
            <a:chExt cx="6124575" cy="2199765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83E254B-5012-4CC6-B85E-3C75201BCED5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29" name="Rounded Rectangle 9">
              <a:extLst>
                <a:ext uri="{FF2B5EF4-FFF2-40B4-BE49-F238E27FC236}">
                  <a16:creationId xmlns:a16="http://schemas.microsoft.com/office/drawing/2014/main" id="{79BC7C8A-908F-4715-AC27-243217D208B9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C222FD-6FEC-4E57-B789-339962FDAD99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7F8558-B989-4B24-AC7C-48812BEBB6B0}"/>
              </a:ext>
            </a:extLst>
          </p:cNvPr>
          <p:cNvGrpSpPr/>
          <p:nvPr/>
        </p:nvGrpSpPr>
        <p:grpSpPr>
          <a:xfrm>
            <a:off x="6890410" y="3696733"/>
            <a:ext cx="4439442" cy="1394211"/>
            <a:chOff x="9129712" y="2839481"/>
            <a:chExt cx="6124575" cy="2173503"/>
          </a:xfrm>
        </p:grpSpPr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4D4FB81-83E6-4C7F-A6A0-AAD81905F233}"/>
                </a:ext>
              </a:extLst>
            </p:cNvPr>
            <p:cNvSpPr/>
            <p:nvPr/>
          </p:nvSpPr>
          <p:spPr>
            <a:xfrm>
              <a:off x="9129712" y="2839481"/>
              <a:ext cx="6124575" cy="2173503"/>
            </a:xfrm>
            <a:prstGeom prst="roundRect">
              <a:avLst>
                <a:gd name="adj" fmla="val 1652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2" name="Rounded Rectangle 25">
              <a:extLst>
                <a:ext uri="{FF2B5EF4-FFF2-40B4-BE49-F238E27FC236}">
                  <a16:creationId xmlns:a16="http://schemas.microsoft.com/office/drawing/2014/main" id="{280DB3B0-A8E2-4165-AF07-3DB2AEDE4B81}"/>
                </a:ext>
              </a:extLst>
            </p:cNvPr>
            <p:cNvSpPr/>
            <p:nvPr/>
          </p:nvSpPr>
          <p:spPr>
            <a:xfrm>
              <a:off x="9766298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1AF08D-9EDE-4D55-88B4-CD8907F052BF}"/>
                </a:ext>
              </a:extLst>
            </p:cNvPr>
            <p:cNvSpPr txBox="1"/>
            <p:nvPr/>
          </p:nvSpPr>
          <p:spPr>
            <a:xfrm>
              <a:off x="11442436" y="3621514"/>
              <a:ext cx="1499129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CHECKS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1A183C3-8123-4183-A439-478CA131EDBF}"/>
              </a:ext>
            </a:extLst>
          </p:cNvPr>
          <p:cNvGrpSpPr/>
          <p:nvPr/>
        </p:nvGrpSpPr>
        <p:grpSpPr>
          <a:xfrm>
            <a:off x="18507459" y="3696732"/>
            <a:ext cx="4439443" cy="1394211"/>
            <a:chOff x="16735428" y="2839481"/>
            <a:chExt cx="6124575" cy="215151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B41CCBE1-52D0-465E-A2E9-DC60FB9D1FE5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5" name="Rounded Rectangle 29">
              <a:extLst>
                <a:ext uri="{FF2B5EF4-FFF2-40B4-BE49-F238E27FC236}">
                  <a16:creationId xmlns:a16="http://schemas.microsoft.com/office/drawing/2014/main" id="{A05D7E40-33C9-4539-BE8C-7FCD8A35A1A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A03691-7A74-4BC1-A755-DFF8C3DD7614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C860F26-AB7D-4FD1-8BCC-A9689055EC45}"/>
              </a:ext>
            </a:extLst>
          </p:cNvPr>
          <p:cNvGrpSpPr/>
          <p:nvPr/>
        </p:nvGrpSpPr>
        <p:grpSpPr>
          <a:xfrm>
            <a:off x="12782547" y="3688822"/>
            <a:ext cx="4439442" cy="1394211"/>
            <a:chOff x="5326855" y="8280400"/>
            <a:chExt cx="6124575" cy="2094893"/>
          </a:xfrm>
        </p:grpSpPr>
        <p:sp>
          <p:nvSpPr>
            <p:cNvPr id="37" name="Rounded Rectangle 38">
              <a:extLst>
                <a:ext uri="{FF2B5EF4-FFF2-40B4-BE49-F238E27FC236}">
                  <a16:creationId xmlns:a16="http://schemas.microsoft.com/office/drawing/2014/main" id="{80765FD2-01DF-4702-B5D6-4D49ED9DE7D3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38" name="Rounded Rectangle 39">
              <a:extLst>
                <a:ext uri="{FF2B5EF4-FFF2-40B4-BE49-F238E27FC236}">
                  <a16:creationId xmlns:a16="http://schemas.microsoft.com/office/drawing/2014/main" id="{CB6AC676-B0CD-46B0-800F-A679EE8BFDD2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ABF4E8-5068-477F-B6F8-47737401BCE9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aphicFrame>
        <p:nvGraphicFramePr>
          <p:cNvPr id="162" name="Chart 161">
            <a:extLst>
              <a:ext uri="{FF2B5EF4-FFF2-40B4-BE49-F238E27FC236}">
                <a16:creationId xmlns:a16="http://schemas.microsoft.com/office/drawing/2014/main" id="{8121F9B5-ACCF-45F3-B5B6-2FBF18935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7015832"/>
              </p:ext>
            </p:extLst>
          </p:nvPr>
        </p:nvGraphicFramePr>
        <p:xfrm>
          <a:off x="1047751" y="5805784"/>
          <a:ext cx="22334368" cy="713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97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672299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81647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Lots To Go Wrong</a:t>
            </a:r>
            <a:endParaRPr dirty="0"/>
          </a:p>
        </p:txBody>
      </p:sp>
      <p:pic>
        <p:nvPicPr>
          <p:cNvPr id="2050" name="Picture 2" descr="I didn't realise how much I loved Bob Dylan until…' | British GQ">
            <a:extLst>
              <a:ext uri="{FF2B5EF4-FFF2-40B4-BE49-F238E27FC236}">
                <a16:creationId xmlns:a16="http://schemas.microsoft.com/office/drawing/2014/main" id="{14A0DAE6-3854-2D5D-1930-E9431D4A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52" y="3363883"/>
            <a:ext cx="9742105" cy="547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y one-man band – Wayout Consulting">
            <a:extLst>
              <a:ext uri="{FF2B5EF4-FFF2-40B4-BE49-F238E27FC236}">
                <a16:creationId xmlns:a16="http://schemas.microsoft.com/office/drawing/2014/main" id="{64118E92-A6AB-8333-15E9-02D04C351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207" y="3363883"/>
            <a:ext cx="8219901" cy="547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FB7C7-DEDC-1801-5AF8-656D2F1ECA80}"/>
              </a:ext>
            </a:extLst>
          </p:cNvPr>
          <p:cNvSpPr txBox="1"/>
          <p:nvPr/>
        </p:nvSpPr>
        <p:spPr>
          <a:xfrm>
            <a:off x="3008298" y="9663114"/>
            <a:ext cx="357629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Less is More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515F15-1934-C5B0-336D-AB891F1D5376}"/>
              </a:ext>
            </a:extLst>
          </p:cNvPr>
          <p:cNvSpPr txBox="1"/>
          <p:nvPr/>
        </p:nvSpPr>
        <p:spPr>
          <a:xfrm>
            <a:off x="17698731" y="9663114"/>
            <a:ext cx="289021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Please No</a:t>
            </a:r>
          </a:p>
        </p:txBody>
      </p:sp>
    </p:spTree>
    <p:extLst>
      <p:ext uri="{BB962C8B-B14F-4D97-AF65-F5344CB8AC3E}">
        <p14:creationId xmlns:p14="http://schemas.microsoft.com/office/powerpoint/2010/main" val="3377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852637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Options Are Available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AE5CE7-2C7E-98C9-60DD-BD08C302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2" y="2760028"/>
            <a:ext cx="22650640" cy="11942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9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852637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Options Are Available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690541-077B-4A14-AB9E-B551C8EBE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2" y="2823835"/>
            <a:ext cx="22611019" cy="3129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083E-6 2.22222E-6 L 0.00476 -1.292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191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Things For Fund Managers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4283095" y="3861771"/>
            <a:ext cx="11538736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Workflows - how to join the dots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4251262" y="5365740"/>
            <a:ext cx="1557830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i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CRM - how compatible with other systems?</a:t>
            </a:r>
            <a:endParaRPr lang="en-US" sz="5400" b="1" i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4223178" y="6821733"/>
            <a:ext cx="158251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Email marketing platforms - does it matter?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6770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More Data Points The Better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4229375" y="8325702"/>
            <a:ext cx="1712840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 &amp; integration - never operate in siloes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846947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916757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Connect Sales and Marketing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2273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Single View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O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f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ll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C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ontact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ctivity</a:t>
            </a:r>
            <a:endParaRPr dirty="0"/>
          </a:p>
        </p:txBody>
      </p:sp>
      <p:pic>
        <p:nvPicPr>
          <p:cNvPr id="1032" name="Picture 8" descr="How to Join a Zoom Meeting">
            <a:extLst>
              <a:ext uri="{FF2B5EF4-FFF2-40B4-BE49-F238E27FC236}">
                <a16:creationId xmlns:a16="http://schemas.microsoft.com/office/drawing/2014/main" id="{F41A102F-84B4-C52F-C3A0-FA3A06E6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56" y="7483582"/>
            <a:ext cx="3861892" cy="217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06230FA-F7B4-881D-9714-6DD7A4496785}"/>
              </a:ext>
            </a:extLst>
          </p:cNvPr>
          <p:cNvGrpSpPr/>
          <p:nvPr/>
        </p:nvGrpSpPr>
        <p:grpSpPr>
          <a:xfrm>
            <a:off x="19673194" y="4761004"/>
            <a:ext cx="3987254" cy="2103309"/>
            <a:chOff x="19673194" y="4761004"/>
            <a:chExt cx="3987254" cy="2103309"/>
          </a:xfrm>
        </p:grpSpPr>
        <p:pic>
          <p:nvPicPr>
            <p:cNvPr id="1030" name="Picture 6" descr="Google Analytics – PhotoShelter Support Center">
              <a:extLst>
                <a:ext uri="{FF2B5EF4-FFF2-40B4-BE49-F238E27FC236}">
                  <a16:creationId xmlns:a16="http://schemas.microsoft.com/office/drawing/2014/main" id="{8D287E16-AE89-702F-F7D6-094CACA4D1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3194" y="4761004"/>
              <a:ext cx="3987254" cy="2103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2BA3F6B-C41A-B19E-B70E-3384323349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2959" y="5629819"/>
              <a:ext cx="2157373" cy="74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71E6CED-1934-478F-E2A7-879F76F07082}"/>
              </a:ext>
            </a:extLst>
          </p:cNvPr>
          <p:cNvGrpSpPr/>
          <p:nvPr/>
        </p:nvGrpSpPr>
        <p:grpSpPr>
          <a:xfrm>
            <a:off x="19546836" y="1790378"/>
            <a:ext cx="4113612" cy="2571007"/>
            <a:chOff x="19546836" y="1790378"/>
            <a:chExt cx="4113612" cy="2571007"/>
          </a:xfrm>
        </p:grpSpPr>
        <p:pic>
          <p:nvPicPr>
            <p:cNvPr id="1028" name="Picture 4" descr="How to Format Your Excel Spreadsheets (Complete Guide)">
              <a:extLst>
                <a:ext uri="{FF2B5EF4-FFF2-40B4-BE49-F238E27FC236}">
                  <a16:creationId xmlns:a16="http://schemas.microsoft.com/office/drawing/2014/main" id="{5B008474-FB74-D8A7-62CD-565695BB5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6836" y="1790378"/>
              <a:ext cx="4113612" cy="25710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Microsoft Excel - Wikipedia">
              <a:extLst>
                <a:ext uri="{FF2B5EF4-FFF2-40B4-BE49-F238E27FC236}">
                  <a16:creationId xmlns:a16="http://schemas.microsoft.com/office/drawing/2014/main" id="{0C7022A8-EC97-984F-8D17-C8998A7426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8462" y="2513909"/>
              <a:ext cx="1208541" cy="112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14" descr="FE fundinfo - Better Connected, Better Informed">
            <a:extLst>
              <a:ext uri="{FF2B5EF4-FFF2-40B4-BE49-F238E27FC236}">
                <a16:creationId xmlns:a16="http://schemas.microsoft.com/office/drawing/2014/main" id="{B43D31FA-81DE-34E7-B542-855C11126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061354" y="64893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F077F-936A-A8A0-248A-F638B06474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1040" y="10088587"/>
            <a:ext cx="3885123" cy="210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Pink Floyd - The Wall [DVD] [1982]: Amazon.co.uk: Bob Geldof, Christine  Hargreaves, James Laurenson, Eleanor David, Kevin McKeon, Bob Hoskins,  David Bingham, Jenny Wright, Alex McAvoy, Ellis Dale, James Hazeldine, Ray  Mort,">
            <a:extLst>
              <a:ext uri="{FF2B5EF4-FFF2-40B4-BE49-F238E27FC236}">
                <a16:creationId xmlns:a16="http://schemas.microsoft.com/office/drawing/2014/main" id="{DD05C9DD-0090-7B7C-00AE-489D6402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303" y="1626914"/>
            <a:ext cx="7876775" cy="106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ore Information About Your Customers Unit | Salesforce Trailhead">
            <a:extLst>
              <a:ext uri="{FF2B5EF4-FFF2-40B4-BE49-F238E27FC236}">
                <a16:creationId xmlns:a16="http://schemas.microsoft.com/office/drawing/2014/main" id="{41E52F4C-3BF1-88AD-1C19-431480B6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76" y="2766941"/>
            <a:ext cx="954405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51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7 L -0.7196 0.203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8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14815E-6 L -0.76647 0.004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2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74799 -0.076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02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778E-6 L -0.70078 -0.3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9" y="-169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916757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Connect Sales and Marketing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227393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Single View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O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f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ll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C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ontact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ctivity</a:t>
            </a:r>
            <a:endParaRPr dirty="0"/>
          </a:p>
        </p:txBody>
      </p:sp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F1DB6E6E-431F-E792-1E72-982E15728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6943" y="2318433"/>
            <a:ext cx="18192750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82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191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Things For Fund Managers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4283095" y="3861771"/>
            <a:ext cx="11538736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Workflows - how to join the dots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4251262" y="5365740"/>
            <a:ext cx="1557830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CRM - how compatible with other systems?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4223178" y="6821733"/>
            <a:ext cx="158251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i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Email marketing platforms - does it matter?</a:t>
            </a:r>
            <a:endParaRPr lang="en-US" sz="5400" b="1" i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77534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more data points the better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4229375" y="8325702"/>
            <a:ext cx="1712840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 &amp; integration - never operate in siloes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30640548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A5493F-E674-495C-93F6-81C07D7E9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637" y="1852612"/>
            <a:ext cx="17535525" cy="100107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1083469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Reason Why Email Is Relevant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311463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Going Back To Email</a:t>
            </a:r>
          </a:p>
        </p:txBody>
      </p:sp>
    </p:spTree>
    <p:extLst>
      <p:ext uri="{BB962C8B-B14F-4D97-AF65-F5344CB8AC3E}">
        <p14:creationId xmlns:p14="http://schemas.microsoft.com/office/powerpoint/2010/main" val="27544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6">
            <a:extLst>
              <a:ext uri="{FF2B5EF4-FFF2-40B4-BE49-F238E27FC236}">
                <a16:creationId xmlns:a16="http://schemas.microsoft.com/office/drawing/2014/main" id="{702F9B2D-2B2D-4FD4-8BC1-4A7256437E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188953" y="11536701"/>
            <a:ext cx="276353" cy="4445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" name="Shape 107">
            <a:extLst>
              <a:ext uri="{FF2B5EF4-FFF2-40B4-BE49-F238E27FC236}">
                <a16:creationId xmlns:a16="http://schemas.microsoft.com/office/drawing/2014/main" id="{CFADE36C-3A65-49A8-97DE-B511F8207715}"/>
              </a:ext>
            </a:extLst>
          </p:cNvPr>
          <p:cNvSpPr/>
          <p:nvPr/>
        </p:nvSpPr>
        <p:spPr>
          <a:xfrm>
            <a:off x="723552" y="636927"/>
            <a:ext cx="653223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We Are ProFundCom</a:t>
            </a:r>
            <a:endParaRPr dirty="0"/>
          </a:p>
        </p:txBody>
      </p:sp>
      <p:sp>
        <p:nvSpPr>
          <p:cNvPr id="4" name="Shape 108">
            <a:extLst>
              <a:ext uri="{FF2B5EF4-FFF2-40B4-BE49-F238E27FC236}">
                <a16:creationId xmlns:a16="http://schemas.microsoft.com/office/drawing/2014/main" id="{AA50EB8E-987D-4063-AE30-109C5A253750}"/>
              </a:ext>
            </a:extLst>
          </p:cNvPr>
          <p:cNvSpPr/>
          <p:nvPr/>
        </p:nvSpPr>
        <p:spPr>
          <a:xfrm>
            <a:off x="723552" y="1605867"/>
            <a:ext cx="571630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Using Digital Marketing to Raise AuM </a:t>
            </a:r>
            <a:endParaRPr dirty="0"/>
          </a:p>
        </p:txBody>
      </p:sp>
      <p:grpSp>
        <p:nvGrpSpPr>
          <p:cNvPr id="5" name="Group 114">
            <a:extLst>
              <a:ext uri="{FF2B5EF4-FFF2-40B4-BE49-F238E27FC236}">
                <a16:creationId xmlns:a16="http://schemas.microsoft.com/office/drawing/2014/main" id="{16EB7DA9-5AB6-4C40-8B40-A62C3E51C5AE}"/>
              </a:ext>
            </a:extLst>
          </p:cNvPr>
          <p:cNvGrpSpPr/>
          <p:nvPr/>
        </p:nvGrpSpPr>
        <p:grpSpPr>
          <a:xfrm>
            <a:off x="394937" y="2749702"/>
            <a:ext cx="8574515" cy="6184404"/>
            <a:chOff x="8570639" y="120384"/>
            <a:chExt cx="8574515" cy="6184403"/>
          </a:xfrm>
        </p:grpSpPr>
        <p:sp>
          <p:nvSpPr>
            <p:cNvPr id="6" name="Shape 110">
              <a:extLst>
                <a:ext uri="{FF2B5EF4-FFF2-40B4-BE49-F238E27FC236}">
                  <a16:creationId xmlns:a16="http://schemas.microsoft.com/office/drawing/2014/main" id="{A11F9C28-3D93-4CAE-8123-DB61D9BCE822}"/>
                </a:ext>
              </a:extLst>
            </p:cNvPr>
            <p:cNvSpPr/>
            <p:nvPr/>
          </p:nvSpPr>
          <p:spPr>
            <a:xfrm>
              <a:off x="8570639" y="190503"/>
              <a:ext cx="8574515" cy="6114284"/>
            </a:xfrm>
            <a:prstGeom prst="rect">
              <a:avLst/>
            </a:prstGeom>
            <a:solidFill>
              <a:srgbClr val="F2702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7" name="Shape 112">
              <a:extLst>
                <a:ext uri="{FF2B5EF4-FFF2-40B4-BE49-F238E27FC236}">
                  <a16:creationId xmlns:a16="http://schemas.microsoft.com/office/drawing/2014/main" id="{BB40A7D7-95A3-4D41-9E3D-6239E5E4B02C}"/>
                </a:ext>
              </a:extLst>
            </p:cNvPr>
            <p:cNvSpPr/>
            <p:nvPr/>
          </p:nvSpPr>
          <p:spPr>
            <a:xfrm>
              <a:off x="9080970" y="120384"/>
              <a:ext cx="7460191" cy="5509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6F6FA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endParaRPr lang="en-GB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the last 20 years we have helped fund managers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identify new investment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opportunities as well as be alerted to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redemption risks</a:t>
              </a:r>
              <a:r>
                <a:rPr lang="en-GB" sz="2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GB" sz="28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using </a:t>
              </a:r>
              <a:r>
                <a:rPr lang="en-GB" sz="4800" b="1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digital marketing</a:t>
              </a:r>
              <a:endParaRPr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8" name="Shape 113">
              <a:extLst>
                <a:ext uri="{FF2B5EF4-FFF2-40B4-BE49-F238E27FC236}">
                  <a16:creationId xmlns:a16="http://schemas.microsoft.com/office/drawing/2014/main" id="{2CAA3F2E-B737-4004-B158-E295287D003D}"/>
                </a:ext>
              </a:extLst>
            </p:cNvPr>
            <p:cNvSpPr/>
            <p:nvPr/>
          </p:nvSpPr>
          <p:spPr>
            <a:xfrm>
              <a:off x="10921544" y="424694"/>
              <a:ext cx="10265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 b="1">
                  <a:solidFill>
                    <a:srgbClr val="F6F6FA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endParaRPr dirty="0"/>
            </a:p>
          </p:txBody>
        </p:sp>
      </p:grpSp>
      <p:sp>
        <p:nvSpPr>
          <p:cNvPr id="9" name="Shape 115">
            <a:extLst>
              <a:ext uri="{FF2B5EF4-FFF2-40B4-BE49-F238E27FC236}">
                <a16:creationId xmlns:a16="http://schemas.microsoft.com/office/drawing/2014/main" id="{2F0F8CD9-6596-4F4C-9D9E-C300C2DEBA56}"/>
              </a:ext>
            </a:extLst>
          </p:cNvPr>
          <p:cNvSpPr/>
          <p:nvPr/>
        </p:nvSpPr>
        <p:spPr>
          <a:xfrm>
            <a:off x="2012761" y="8934106"/>
            <a:ext cx="2075341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>
                <a:solidFill>
                  <a:srgbClr val="496F8B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en-GB" b="1" dirty="0">
                <a:latin typeface="Lato"/>
                <a:ea typeface="Lato"/>
                <a:cs typeface="Lato"/>
                <a:sym typeface="Lato"/>
              </a:rPr>
              <a:t>Our Clients</a:t>
            </a:r>
            <a:endParaRPr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84284-5FFC-44AC-A2B1-95629A3E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252" y="4600471"/>
            <a:ext cx="15205492" cy="6114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3A9B3E-A735-49EB-BDF8-1A28031B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706" y="11479073"/>
            <a:ext cx="10409524" cy="16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57F7698-87F9-62FC-27A9-038B90C645ED}"/>
              </a:ext>
            </a:extLst>
          </p:cNvPr>
          <p:cNvSpPr/>
          <p:nvPr/>
        </p:nvSpPr>
        <p:spPr>
          <a:xfrm>
            <a:off x="9792703" y="2291243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200+ Users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4993C5-CD39-4360-67B3-076BA1315032}"/>
              </a:ext>
            </a:extLst>
          </p:cNvPr>
          <p:cNvSpPr/>
          <p:nvPr/>
        </p:nvSpPr>
        <p:spPr>
          <a:xfrm>
            <a:off x="15060696" y="2291243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FFFFFF"/>
                </a:solidFill>
              </a:rPr>
              <a:t>30+ Apps</a:t>
            </a:r>
            <a:r>
              <a:rPr kumimoji="0" lang="en-GB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C9F662-5B5C-F954-DB66-27D866A5B5FC}"/>
              </a:ext>
            </a:extLst>
          </p:cNvPr>
          <p:cNvSpPr/>
          <p:nvPr/>
        </p:nvSpPr>
        <p:spPr>
          <a:xfrm>
            <a:off x="20118606" y="2292778"/>
            <a:ext cx="3870457" cy="1747996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dirty="0">
                <a:solidFill>
                  <a:srgbClr val="FFFFFF"/>
                </a:solidFill>
              </a:rPr>
              <a:t>18</a:t>
            </a:r>
            <a:r>
              <a:rPr lang="en-GB" sz="3200" baseline="30000" dirty="0">
                <a:solidFill>
                  <a:srgbClr val="FFFFFF"/>
                </a:solidFill>
              </a:rPr>
              <a:t>th</a:t>
            </a:r>
            <a:r>
              <a:rPr lang="en-GB" sz="3200" dirty="0">
                <a:solidFill>
                  <a:srgbClr val="FFFFFF"/>
                </a:solidFill>
              </a:rPr>
              <a:t> Year</a:t>
            </a: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43633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723552" y="636927"/>
            <a:ext cx="927657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It Is The Deliverability, Stupid</a:t>
            </a:r>
          </a:p>
        </p:txBody>
      </p:sp>
      <p:sp>
        <p:nvSpPr>
          <p:cNvPr id="339" name="Shape 339"/>
          <p:cNvSpPr/>
          <p:nvPr/>
        </p:nvSpPr>
        <p:spPr>
          <a:xfrm>
            <a:off x="723552" y="1605867"/>
            <a:ext cx="3114635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Going Back To Email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93726-3F6E-C8A3-F87C-6B0AA351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935" y="1960200"/>
            <a:ext cx="14945500" cy="1111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160413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Email Delivery – Avoiding Checkmate 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7082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Not All Platforms Care About Delivery</a:t>
            </a:r>
            <a:endParaRPr dirty="0"/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5416782C-A324-41C2-96D1-E51E1236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9427" y="2731741"/>
            <a:ext cx="2928432" cy="6815260"/>
          </a:xfrm>
          <a:custGeom>
            <a:avLst/>
            <a:gdLst>
              <a:gd name="T0" fmla="*/ 1687 w 1942"/>
              <a:gd name="T1" fmla="*/ 3975 h 4516"/>
              <a:gd name="T2" fmla="*/ 1815 w 1942"/>
              <a:gd name="T3" fmla="*/ 3804 h 4516"/>
              <a:gd name="T4" fmla="*/ 1638 w 1942"/>
              <a:gd name="T5" fmla="*/ 3626 h 4516"/>
              <a:gd name="T6" fmla="*/ 1511 w 1942"/>
              <a:gd name="T7" fmla="*/ 3276 h 4516"/>
              <a:gd name="T8" fmla="*/ 1367 w 1942"/>
              <a:gd name="T9" fmla="*/ 1735 h 4516"/>
              <a:gd name="T10" fmla="*/ 1403 w 1942"/>
              <a:gd name="T11" fmla="*/ 1505 h 4516"/>
              <a:gd name="T12" fmla="*/ 1296 w 1942"/>
              <a:gd name="T13" fmla="*/ 1380 h 4516"/>
              <a:gd name="T14" fmla="*/ 1511 w 1942"/>
              <a:gd name="T15" fmla="*/ 844 h 4516"/>
              <a:gd name="T16" fmla="*/ 1508 w 1942"/>
              <a:gd name="T17" fmla="*/ 842 h 4516"/>
              <a:gd name="T18" fmla="*/ 1508 w 1942"/>
              <a:gd name="T19" fmla="*/ 645 h 4516"/>
              <a:gd name="T20" fmla="*/ 1150 w 1942"/>
              <a:gd name="T21" fmla="*/ 577 h 4516"/>
              <a:gd name="T22" fmla="*/ 1151 w 1942"/>
              <a:gd name="T23" fmla="*/ 570 h 4516"/>
              <a:gd name="T24" fmla="*/ 1078 w 1942"/>
              <a:gd name="T25" fmla="*/ 521 h 4516"/>
              <a:gd name="T26" fmla="*/ 1187 w 1942"/>
              <a:gd name="T27" fmla="*/ 337 h 4516"/>
              <a:gd name="T28" fmla="*/ 1262 w 1942"/>
              <a:gd name="T29" fmla="*/ 261 h 4516"/>
              <a:gd name="T30" fmla="*/ 1187 w 1942"/>
              <a:gd name="T31" fmla="*/ 185 h 4516"/>
              <a:gd name="T32" fmla="*/ 1078 w 1942"/>
              <a:gd name="T33" fmla="*/ 76 h 4516"/>
              <a:gd name="T34" fmla="*/ 1002 w 1942"/>
              <a:gd name="T35" fmla="*/ 0 h 4516"/>
              <a:gd name="T36" fmla="*/ 926 w 1942"/>
              <a:gd name="T37" fmla="*/ 76 h 4516"/>
              <a:gd name="T38" fmla="*/ 817 w 1942"/>
              <a:gd name="T39" fmla="*/ 185 h 4516"/>
              <a:gd name="T40" fmla="*/ 741 w 1942"/>
              <a:gd name="T41" fmla="*/ 261 h 4516"/>
              <a:gd name="T42" fmla="*/ 817 w 1942"/>
              <a:gd name="T43" fmla="*/ 337 h 4516"/>
              <a:gd name="T44" fmla="*/ 926 w 1942"/>
              <a:gd name="T45" fmla="*/ 521 h 4516"/>
              <a:gd name="T46" fmla="*/ 902 w 1942"/>
              <a:gd name="T47" fmla="*/ 521 h 4516"/>
              <a:gd name="T48" fmla="*/ 853 w 1942"/>
              <a:gd name="T49" fmla="*/ 570 h 4516"/>
              <a:gd name="T50" fmla="*/ 853 w 1942"/>
              <a:gd name="T51" fmla="*/ 576 h 4516"/>
              <a:gd name="T52" fmla="*/ 496 w 1942"/>
              <a:gd name="T53" fmla="*/ 844 h 4516"/>
              <a:gd name="T54" fmla="*/ 710 w 1942"/>
              <a:gd name="T55" fmla="*/ 1380 h 4516"/>
              <a:gd name="T56" fmla="*/ 603 w 1942"/>
              <a:gd name="T57" fmla="*/ 1505 h 4516"/>
              <a:gd name="T58" fmla="*/ 639 w 1942"/>
              <a:gd name="T59" fmla="*/ 1735 h 4516"/>
              <a:gd name="T60" fmla="*/ 496 w 1942"/>
              <a:gd name="T61" fmla="*/ 3276 h 4516"/>
              <a:gd name="T62" fmla="*/ 337 w 1942"/>
              <a:gd name="T63" fmla="*/ 3626 h 4516"/>
              <a:gd name="T64" fmla="*/ 159 w 1942"/>
              <a:gd name="T65" fmla="*/ 3804 h 4516"/>
              <a:gd name="T66" fmla="*/ 274 w 1942"/>
              <a:gd name="T67" fmla="*/ 3970 h 4516"/>
              <a:gd name="T68" fmla="*/ 257 w 1942"/>
              <a:gd name="T69" fmla="*/ 4000 h 4516"/>
              <a:gd name="T70" fmla="*/ 0 w 1942"/>
              <a:gd name="T71" fmla="*/ 4258 h 4516"/>
              <a:gd name="T72" fmla="*/ 257 w 1942"/>
              <a:gd name="T73" fmla="*/ 4515 h 4516"/>
              <a:gd name="T74" fmla="*/ 1683 w 1942"/>
              <a:gd name="T75" fmla="*/ 4515 h 4516"/>
              <a:gd name="T76" fmla="*/ 1941 w 1942"/>
              <a:gd name="T77" fmla="*/ 4258 h 4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42" h="4516">
                <a:moveTo>
                  <a:pt x="1687" y="4001"/>
                </a:moveTo>
                <a:lnTo>
                  <a:pt x="1687" y="3975"/>
                </a:lnTo>
                <a:lnTo>
                  <a:pt x="1687" y="3975"/>
                </a:lnTo>
                <a:cubicBezTo>
                  <a:pt x="1761" y="3953"/>
                  <a:pt x="1815" y="3885"/>
                  <a:pt x="1815" y="3804"/>
                </a:cubicBezTo>
                <a:lnTo>
                  <a:pt x="1815" y="3804"/>
                </a:lnTo>
                <a:cubicBezTo>
                  <a:pt x="1815" y="3707"/>
                  <a:pt x="1735" y="3626"/>
                  <a:pt x="1638" y="3626"/>
                </a:cubicBezTo>
                <a:lnTo>
                  <a:pt x="1588" y="3626"/>
                </a:lnTo>
                <a:lnTo>
                  <a:pt x="1511" y="3276"/>
                </a:lnTo>
                <a:lnTo>
                  <a:pt x="1511" y="3276"/>
                </a:lnTo>
                <a:cubicBezTo>
                  <a:pt x="1511" y="3276"/>
                  <a:pt x="1147" y="2481"/>
                  <a:pt x="1367" y="1735"/>
                </a:cubicBezTo>
                <a:lnTo>
                  <a:pt x="1367" y="1735"/>
                </a:lnTo>
                <a:cubicBezTo>
                  <a:pt x="1367" y="1735"/>
                  <a:pt x="1627" y="1649"/>
                  <a:pt x="1403" y="1505"/>
                </a:cubicBezTo>
                <a:lnTo>
                  <a:pt x="1403" y="1505"/>
                </a:lnTo>
                <a:cubicBezTo>
                  <a:pt x="1403" y="1505"/>
                  <a:pt x="1479" y="1371"/>
                  <a:pt x="1296" y="1380"/>
                </a:cubicBezTo>
                <a:lnTo>
                  <a:pt x="1296" y="1380"/>
                </a:lnTo>
                <a:cubicBezTo>
                  <a:pt x="1296" y="1380"/>
                  <a:pt x="1235" y="1122"/>
                  <a:pt x="1511" y="844"/>
                </a:cubicBezTo>
                <a:lnTo>
                  <a:pt x="1511" y="844"/>
                </a:lnTo>
                <a:cubicBezTo>
                  <a:pt x="1511" y="844"/>
                  <a:pt x="1510" y="843"/>
                  <a:pt x="1508" y="842"/>
                </a:cubicBezTo>
                <a:lnTo>
                  <a:pt x="1508" y="645"/>
                </a:lnTo>
                <a:lnTo>
                  <a:pt x="1508" y="645"/>
                </a:lnTo>
                <a:cubicBezTo>
                  <a:pt x="1382" y="607"/>
                  <a:pt x="1262" y="586"/>
                  <a:pt x="1150" y="577"/>
                </a:cubicBezTo>
                <a:lnTo>
                  <a:pt x="1150" y="577"/>
                </a:lnTo>
                <a:cubicBezTo>
                  <a:pt x="1150" y="575"/>
                  <a:pt x="1151" y="573"/>
                  <a:pt x="1151" y="570"/>
                </a:cubicBezTo>
                <a:lnTo>
                  <a:pt x="1151" y="570"/>
                </a:lnTo>
                <a:cubicBezTo>
                  <a:pt x="1151" y="543"/>
                  <a:pt x="1128" y="521"/>
                  <a:pt x="1101" y="521"/>
                </a:cubicBezTo>
                <a:lnTo>
                  <a:pt x="1078" y="521"/>
                </a:lnTo>
                <a:lnTo>
                  <a:pt x="1078" y="337"/>
                </a:lnTo>
                <a:lnTo>
                  <a:pt x="1187" y="337"/>
                </a:lnTo>
                <a:lnTo>
                  <a:pt x="1187" y="337"/>
                </a:lnTo>
                <a:cubicBezTo>
                  <a:pt x="1228" y="337"/>
                  <a:pt x="1262" y="303"/>
                  <a:pt x="1262" y="261"/>
                </a:cubicBezTo>
                <a:lnTo>
                  <a:pt x="1262" y="261"/>
                </a:lnTo>
                <a:cubicBezTo>
                  <a:pt x="1262" y="219"/>
                  <a:pt x="1228" y="185"/>
                  <a:pt x="1187" y="185"/>
                </a:cubicBezTo>
                <a:lnTo>
                  <a:pt x="1078" y="185"/>
                </a:lnTo>
                <a:lnTo>
                  <a:pt x="1078" y="76"/>
                </a:lnTo>
                <a:lnTo>
                  <a:pt x="1078" y="76"/>
                </a:lnTo>
                <a:cubicBezTo>
                  <a:pt x="1078" y="35"/>
                  <a:pt x="1043" y="0"/>
                  <a:pt x="1002" y="0"/>
                </a:cubicBezTo>
                <a:lnTo>
                  <a:pt x="1002" y="0"/>
                </a:lnTo>
                <a:cubicBezTo>
                  <a:pt x="960" y="0"/>
                  <a:pt x="926" y="35"/>
                  <a:pt x="926" y="76"/>
                </a:cubicBezTo>
                <a:lnTo>
                  <a:pt x="926" y="185"/>
                </a:lnTo>
                <a:lnTo>
                  <a:pt x="817" y="185"/>
                </a:lnTo>
                <a:lnTo>
                  <a:pt x="817" y="185"/>
                </a:lnTo>
                <a:cubicBezTo>
                  <a:pt x="775" y="185"/>
                  <a:pt x="741" y="219"/>
                  <a:pt x="741" y="261"/>
                </a:cubicBezTo>
                <a:lnTo>
                  <a:pt x="741" y="261"/>
                </a:lnTo>
                <a:cubicBezTo>
                  <a:pt x="741" y="303"/>
                  <a:pt x="775" y="337"/>
                  <a:pt x="817" y="337"/>
                </a:cubicBezTo>
                <a:lnTo>
                  <a:pt x="926" y="337"/>
                </a:lnTo>
                <a:lnTo>
                  <a:pt x="926" y="521"/>
                </a:lnTo>
                <a:lnTo>
                  <a:pt x="902" y="521"/>
                </a:lnTo>
                <a:lnTo>
                  <a:pt x="902" y="521"/>
                </a:lnTo>
                <a:cubicBezTo>
                  <a:pt x="875" y="521"/>
                  <a:pt x="853" y="543"/>
                  <a:pt x="853" y="570"/>
                </a:cubicBezTo>
                <a:lnTo>
                  <a:pt x="853" y="570"/>
                </a:lnTo>
                <a:cubicBezTo>
                  <a:pt x="853" y="573"/>
                  <a:pt x="853" y="574"/>
                  <a:pt x="853" y="576"/>
                </a:cubicBezTo>
                <a:lnTo>
                  <a:pt x="853" y="576"/>
                </a:lnTo>
                <a:cubicBezTo>
                  <a:pt x="635" y="594"/>
                  <a:pt x="496" y="645"/>
                  <a:pt x="496" y="645"/>
                </a:cubicBezTo>
                <a:lnTo>
                  <a:pt x="496" y="844"/>
                </a:lnTo>
                <a:lnTo>
                  <a:pt x="496" y="844"/>
                </a:lnTo>
                <a:cubicBezTo>
                  <a:pt x="772" y="1122"/>
                  <a:pt x="710" y="1380"/>
                  <a:pt x="710" y="1380"/>
                </a:cubicBezTo>
                <a:lnTo>
                  <a:pt x="710" y="1380"/>
                </a:lnTo>
                <a:cubicBezTo>
                  <a:pt x="528" y="1371"/>
                  <a:pt x="603" y="1505"/>
                  <a:pt x="603" y="1505"/>
                </a:cubicBezTo>
                <a:lnTo>
                  <a:pt x="603" y="1505"/>
                </a:lnTo>
                <a:cubicBezTo>
                  <a:pt x="379" y="1649"/>
                  <a:pt x="639" y="1735"/>
                  <a:pt x="639" y="1735"/>
                </a:cubicBezTo>
                <a:lnTo>
                  <a:pt x="639" y="1735"/>
                </a:lnTo>
                <a:cubicBezTo>
                  <a:pt x="860" y="2481"/>
                  <a:pt x="496" y="3276"/>
                  <a:pt x="496" y="3276"/>
                </a:cubicBezTo>
                <a:lnTo>
                  <a:pt x="418" y="3626"/>
                </a:lnTo>
                <a:lnTo>
                  <a:pt x="337" y="3626"/>
                </a:lnTo>
                <a:lnTo>
                  <a:pt x="337" y="3626"/>
                </a:lnTo>
                <a:cubicBezTo>
                  <a:pt x="239" y="3626"/>
                  <a:pt x="159" y="3707"/>
                  <a:pt x="159" y="3804"/>
                </a:cubicBezTo>
                <a:lnTo>
                  <a:pt x="159" y="3804"/>
                </a:lnTo>
                <a:cubicBezTo>
                  <a:pt x="159" y="3880"/>
                  <a:pt x="207" y="3945"/>
                  <a:pt x="274" y="3970"/>
                </a:cubicBezTo>
                <a:lnTo>
                  <a:pt x="274" y="4000"/>
                </a:lnTo>
                <a:lnTo>
                  <a:pt x="257" y="4000"/>
                </a:lnTo>
                <a:lnTo>
                  <a:pt x="257" y="4000"/>
                </a:lnTo>
                <a:cubicBezTo>
                  <a:pt x="115" y="4000"/>
                  <a:pt x="0" y="4116"/>
                  <a:pt x="0" y="4258"/>
                </a:cubicBezTo>
                <a:lnTo>
                  <a:pt x="0" y="4258"/>
                </a:lnTo>
                <a:cubicBezTo>
                  <a:pt x="0" y="4399"/>
                  <a:pt x="115" y="4515"/>
                  <a:pt x="257" y="4515"/>
                </a:cubicBezTo>
                <a:lnTo>
                  <a:pt x="1683" y="4515"/>
                </a:lnTo>
                <a:lnTo>
                  <a:pt x="1683" y="4515"/>
                </a:lnTo>
                <a:cubicBezTo>
                  <a:pt x="1825" y="4515"/>
                  <a:pt x="1941" y="4399"/>
                  <a:pt x="1941" y="4258"/>
                </a:cubicBezTo>
                <a:lnTo>
                  <a:pt x="1941" y="4258"/>
                </a:lnTo>
                <a:cubicBezTo>
                  <a:pt x="1941" y="4117"/>
                  <a:pt x="1827" y="4003"/>
                  <a:pt x="1687" y="40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65499DF-DF97-43C2-9529-9E6176E1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0913" y="3197629"/>
            <a:ext cx="2861876" cy="6349372"/>
          </a:xfrm>
          <a:custGeom>
            <a:avLst/>
            <a:gdLst>
              <a:gd name="T0" fmla="*/ 1632 w 1897"/>
              <a:gd name="T1" fmla="*/ 3667 h 4208"/>
              <a:gd name="T2" fmla="*/ 1759 w 1897"/>
              <a:gd name="T3" fmla="*/ 3479 h 4208"/>
              <a:gd name="T4" fmla="*/ 1575 w 1897"/>
              <a:gd name="T5" fmla="*/ 3318 h 4208"/>
              <a:gd name="T6" fmla="*/ 1524 w 1897"/>
              <a:gd name="T7" fmla="*/ 3278 h 4208"/>
              <a:gd name="T8" fmla="*/ 1488 w 1897"/>
              <a:gd name="T9" fmla="*/ 3116 h 4208"/>
              <a:gd name="T10" fmla="*/ 1416 w 1897"/>
              <a:gd name="T11" fmla="*/ 2870 h 4208"/>
              <a:gd name="T12" fmla="*/ 1294 w 1897"/>
              <a:gd name="T13" fmla="*/ 1494 h 4208"/>
              <a:gd name="T14" fmla="*/ 1362 w 1897"/>
              <a:gd name="T15" fmla="*/ 1405 h 4208"/>
              <a:gd name="T16" fmla="*/ 1411 w 1897"/>
              <a:gd name="T17" fmla="*/ 1247 h 4208"/>
              <a:gd name="T18" fmla="*/ 1364 w 1897"/>
              <a:gd name="T19" fmla="*/ 1134 h 4208"/>
              <a:gd name="T20" fmla="*/ 1327 w 1897"/>
              <a:gd name="T21" fmla="*/ 1083 h 4208"/>
              <a:gd name="T22" fmla="*/ 1243 w 1897"/>
              <a:gd name="T23" fmla="*/ 917 h 4208"/>
              <a:gd name="T24" fmla="*/ 1456 w 1897"/>
              <a:gd name="T25" fmla="*/ 536 h 4208"/>
              <a:gd name="T26" fmla="*/ 1452 w 1897"/>
              <a:gd name="T27" fmla="*/ 373 h 4208"/>
              <a:gd name="T28" fmla="*/ 1453 w 1897"/>
              <a:gd name="T29" fmla="*/ 137 h 4208"/>
              <a:gd name="T30" fmla="*/ 1234 w 1897"/>
              <a:gd name="T31" fmla="*/ 286 h 4208"/>
              <a:gd name="T32" fmla="*/ 1212 w 1897"/>
              <a:gd name="T33" fmla="*/ 295 h 4208"/>
              <a:gd name="T34" fmla="*/ 1223 w 1897"/>
              <a:gd name="T35" fmla="*/ 134 h 4208"/>
              <a:gd name="T36" fmla="*/ 1018 w 1897"/>
              <a:gd name="T37" fmla="*/ 134 h 4208"/>
              <a:gd name="T38" fmla="*/ 1033 w 1897"/>
              <a:gd name="T39" fmla="*/ 85 h 4208"/>
              <a:gd name="T40" fmla="*/ 948 w 1897"/>
              <a:gd name="T41" fmla="*/ 0 h 4208"/>
              <a:gd name="T42" fmla="*/ 863 w 1897"/>
              <a:gd name="T43" fmla="*/ 85 h 4208"/>
              <a:gd name="T44" fmla="*/ 673 w 1897"/>
              <a:gd name="T45" fmla="*/ 134 h 4208"/>
              <a:gd name="T46" fmla="*/ 685 w 1897"/>
              <a:gd name="T47" fmla="*/ 295 h 4208"/>
              <a:gd name="T48" fmla="*/ 663 w 1897"/>
              <a:gd name="T49" fmla="*/ 286 h 4208"/>
              <a:gd name="T50" fmla="*/ 444 w 1897"/>
              <a:gd name="T51" fmla="*/ 137 h 4208"/>
              <a:gd name="T52" fmla="*/ 444 w 1897"/>
              <a:gd name="T53" fmla="*/ 373 h 4208"/>
              <a:gd name="T54" fmla="*/ 444 w 1897"/>
              <a:gd name="T55" fmla="*/ 534 h 4208"/>
              <a:gd name="T56" fmla="*/ 441 w 1897"/>
              <a:gd name="T57" fmla="*/ 536 h 4208"/>
              <a:gd name="T58" fmla="*/ 653 w 1897"/>
              <a:gd name="T59" fmla="*/ 917 h 4208"/>
              <a:gd name="T60" fmla="*/ 570 w 1897"/>
              <a:gd name="T61" fmla="*/ 1083 h 4208"/>
              <a:gd name="T62" fmla="*/ 533 w 1897"/>
              <a:gd name="T63" fmla="*/ 1134 h 4208"/>
              <a:gd name="T64" fmla="*/ 486 w 1897"/>
              <a:gd name="T65" fmla="*/ 1247 h 4208"/>
              <a:gd name="T66" fmla="*/ 534 w 1897"/>
              <a:gd name="T67" fmla="*/ 1405 h 4208"/>
              <a:gd name="T68" fmla="*/ 603 w 1897"/>
              <a:gd name="T69" fmla="*/ 1494 h 4208"/>
              <a:gd name="T70" fmla="*/ 481 w 1897"/>
              <a:gd name="T71" fmla="*/ 2870 h 4208"/>
              <a:gd name="T72" fmla="*/ 372 w 1897"/>
              <a:gd name="T73" fmla="*/ 3278 h 4208"/>
              <a:gd name="T74" fmla="*/ 322 w 1897"/>
              <a:gd name="T75" fmla="*/ 3318 h 4208"/>
              <a:gd name="T76" fmla="*/ 137 w 1897"/>
              <a:gd name="T77" fmla="*/ 3479 h 4208"/>
              <a:gd name="T78" fmla="*/ 265 w 1897"/>
              <a:gd name="T79" fmla="*/ 3667 h 4208"/>
              <a:gd name="T80" fmla="*/ 265 w 1897"/>
              <a:gd name="T81" fmla="*/ 3693 h 4208"/>
              <a:gd name="T82" fmla="*/ 12 w 1897"/>
              <a:gd name="T83" fmla="*/ 3969 h 4208"/>
              <a:gd name="T84" fmla="*/ 948 w 1897"/>
              <a:gd name="T85" fmla="*/ 4207 h 4208"/>
              <a:gd name="T86" fmla="*/ 1619 w 1897"/>
              <a:gd name="T87" fmla="*/ 4207 h 4208"/>
              <a:gd name="T88" fmla="*/ 1885 w 1897"/>
              <a:gd name="T89" fmla="*/ 3969 h 4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97" h="4208">
                <a:moveTo>
                  <a:pt x="1632" y="3693"/>
                </a:moveTo>
                <a:lnTo>
                  <a:pt x="1632" y="3667"/>
                </a:lnTo>
                <a:lnTo>
                  <a:pt x="1632" y="3667"/>
                </a:lnTo>
                <a:cubicBezTo>
                  <a:pt x="1711" y="3643"/>
                  <a:pt x="1768" y="3567"/>
                  <a:pt x="1759" y="3479"/>
                </a:cubicBezTo>
                <a:lnTo>
                  <a:pt x="1759" y="3479"/>
                </a:lnTo>
                <a:cubicBezTo>
                  <a:pt x="1751" y="3386"/>
                  <a:pt x="1668" y="3318"/>
                  <a:pt x="1575" y="3318"/>
                </a:cubicBezTo>
                <a:lnTo>
                  <a:pt x="1575" y="3318"/>
                </a:lnTo>
                <a:cubicBezTo>
                  <a:pt x="1550" y="3318"/>
                  <a:pt x="1529" y="3301"/>
                  <a:pt x="1524" y="3278"/>
                </a:cubicBezTo>
                <a:lnTo>
                  <a:pt x="1488" y="3116"/>
                </a:lnTo>
                <a:lnTo>
                  <a:pt x="1488" y="3116"/>
                </a:lnTo>
                <a:cubicBezTo>
                  <a:pt x="1470" y="3032"/>
                  <a:pt x="1446" y="2950"/>
                  <a:pt x="1416" y="2870"/>
                </a:cubicBezTo>
                <a:lnTo>
                  <a:pt x="1416" y="2870"/>
                </a:lnTo>
                <a:cubicBezTo>
                  <a:pt x="1331" y="2644"/>
                  <a:pt x="1152" y="2062"/>
                  <a:pt x="1294" y="1494"/>
                </a:cubicBezTo>
                <a:lnTo>
                  <a:pt x="1294" y="1494"/>
                </a:lnTo>
                <a:cubicBezTo>
                  <a:pt x="1303" y="1456"/>
                  <a:pt x="1328" y="1423"/>
                  <a:pt x="1362" y="1405"/>
                </a:cubicBezTo>
                <a:lnTo>
                  <a:pt x="1362" y="1405"/>
                </a:lnTo>
                <a:cubicBezTo>
                  <a:pt x="1414" y="1376"/>
                  <a:pt x="1478" y="1322"/>
                  <a:pt x="1411" y="1247"/>
                </a:cubicBezTo>
                <a:lnTo>
                  <a:pt x="1411" y="1247"/>
                </a:lnTo>
                <a:cubicBezTo>
                  <a:pt x="1383" y="1216"/>
                  <a:pt x="1367" y="1176"/>
                  <a:pt x="1364" y="1134"/>
                </a:cubicBezTo>
                <a:lnTo>
                  <a:pt x="1364" y="1134"/>
                </a:lnTo>
                <a:cubicBezTo>
                  <a:pt x="1362" y="1115"/>
                  <a:pt x="1353" y="1095"/>
                  <a:pt x="1327" y="1083"/>
                </a:cubicBezTo>
                <a:lnTo>
                  <a:pt x="1327" y="1083"/>
                </a:lnTo>
                <a:cubicBezTo>
                  <a:pt x="1264" y="1055"/>
                  <a:pt x="1232" y="984"/>
                  <a:pt x="1243" y="917"/>
                </a:cubicBezTo>
                <a:lnTo>
                  <a:pt x="1243" y="917"/>
                </a:lnTo>
                <a:cubicBezTo>
                  <a:pt x="1261" y="817"/>
                  <a:pt x="1314" y="679"/>
                  <a:pt x="1456" y="536"/>
                </a:cubicBezTo>
                <a:lnTo>
                  <a:pt x="1456" y="536"/>
                </a:lnTo>
                <a:cubicBezTo>
                  <a:pt x="1456" y="536"/>
                  <a:pt x="1455" y="535"/>
                  <a:pt x="1452" y="534"/>
                </a:cubicBezTo>
                <a:lnTo>
                  <a:pt x="1452" y="373"/>
                </a:lnTo>
                <a:lnTo>
                  <a:pt x="1453" y="373"/>
                </a:lnTo>
                <a:lnTo>
                  <a:pt x="1453" y="137"/>
                </a:lnTo>
                <a:lnTo>
                  <a:pt x="1453" y="137"/>
                </a:lnTo>
                <a:cubicBezTo>
                  <a:pt x="1393" y="203"/>
                  <a:pt x="1314" y="250"/>
                  <a:pt x="1234" y="286"/>
                </a:cubicBezTo>
                <a:lnTo>
                  <a:pt x="1234" y="286"/>
                </a:lnTo>
                <a:cubicBezTo>
                  <a:pt x="1226" y="289"/>
                  <a:pt x="1219" y="292"/>
                  <a:pt x="1212" y="295"/>
                </a:cubicBezTo>
                <a:lnTo>
                  <a:pt x="1283" y="229"/>
                </a:lnTo>
                <a:lnTo>
                  <a:pt x="1223" y="134"/>
                </a:lnTo>
                <a:lnTo>
                  <a:pt x="1018" y="134"/>
                </a:lnTo>
                <a:lnTo>
                  <a:pt x="1018" y="134"/>
                </a:lnTo>
                <a:cubicBezTo>
                  <a:pt x="1027" y="120"/>
                  <a:pt x="1033" y="104"/>
                  <a:pt x="1033" y="85"/>
                </a:cubicBezTo>
                <a:lnTo>
                  <a:pt x="1033" y="85"/>
                </a:lnTo>
                <a:cubicBezTo>
                  <a:pt x="1033" y="38"/>
                  <a:pt x="995" y="0"/>
                  <a:pt x="948" y="0"/>
                </a:cubicBezTo>
                <a:lnTo>
                  <a:pt x="948" y="0"/>
                </a:lnTo>
                <a:cubicBezTo>
                  <a:pt x="901" y="0"/>
                  <a:pt x="863" y="38"/>
                  <a:pt x="863" y="85"/>
                </a:cubicBezTo>
                <a:lnTo>
                  <a:pt x="863" y="85"/>
                </a:lnTo>
                <a:cubicBezTo>
                  <a:pt x="863" y="104"/>
                  <a:pt x="869" y="120"/>
                  <a:pt x="879" y="134"/>
                </a:cubicBezTo>
                <a:lnTo>
                  <a:pt x="673" y="134"/>
                </a:lnTo>
                <a:lnTo>
                  <a:pt x="613" y="229"/>
                </a:lnTo>
                <a:lnTo>
                  <a:pt x="685" y="295"/>
                </a:lnTo>
                <a:lnTo>
                  <a:pt x="685" y="295"/>
                </a:lnTo>
                <a:cubicBezTo>
                  <a:pt x="678" y="292"/>
                  <a:pt x="670" y="289"/>
                  <a:pt x="663" y="286"/>
                </a:cubicBezTo>
                <a:lnTo>
                  <a:pt x="663" y="286"/>
                </a:lnTo>
                <a:cubicBezTo>
                  <a:pt x="582" y="250"/>
                  <a:pt x="504" y="203"/>
                  <a:pt x="444" y="137"/>
                </a:cubicBezTo>
                <a:lnTo>
                  <a:pt x="444" y="373"/>
                </a:lnTo>
                <a:lnTo>
                  <a:pt x="444" y="373"/>
                </a:lnTo>
                <a:lnTo>
                  <a:pt x="444" y="534"/>
                </a:lnTo>
                <a:lnTo>
                  <a:pt x="444" y="534"/>
                </a:lnTo>
                <a:cubicBezTo>
                  <a:pt x="442" y="535"/>
                  <a:pt x="441" y="536"/>
                  <a:pt x="441" y="536"/>
                </a:cubicBezTo>
                <a:lnTo>
                  <a:pt x="441" y="536"/>
                </a:lnTo>
                <a:cubicBezTo>
                  <a:pt x="583" y="679"/>
                  <a:pt x="635" y="817"/>
                  <a:pt x="653" y="917"/>
                </a:cubicBezTo>
                <a:lnTo>
                  <a:pt x="653" y="917"/>
                </a:lnTo>
                <a:cubicBezTo>
                  <a:pt x="665" y="984"/>
                  <a:pt x="633" y="1055"/>
                  <a:pt x="570" y="1083"/>
                </a:cubicBezTo>
                <a:lnTo>
                  <a:pt x="570" y="1083"/>
                </a:lnTo>
                <a:cubicBezTo>
                  <a:pt x="544" y="1095"/>
                  <a:pt x="534" y="1115"/>
                  <a:pt x="533" y="1134"/>
                </a:cubicBezTo>
                <a:lnTo>
                  <a:pt x="533" y="1134"/>
                </a:lnTo>
                <a:cubicBezTo>
                  <a:pt x="530" y="1176"/>
                  <a:pt x="514" y="1216"/>
                  <a:pt x="486" y="1247"/>
                </a:cubicBezTo>
                <a:lnTo>
                  <a:pt x="486" y="1247"/>
                </a:lnTo>
                <a:cubicBezTo>
                  <a:pt x="419" y="1322"/>
                  <a:pt x="483" y="1376"/>
                  <a:pt x="534" y="1405"/>
                </a:cubicBezTo>
                <a:lnTo>
                  <a:pt x="534" y="1405"/>
                </a:lnTo>
                <a:cubicBezTo>
                  <a:pt x="569" y="1423"/>
                  <a:pt x="593" y="1456"/>
                  <a:pt x="603" y="1494"/>
                </a:cubicBezTo>
                <a:lnTo>
                  <a:pt x="603" y="1494"/>
                </a:lnTo>
                <a:cubicBezTo>
                  <a:pt x="744" y="2062"/>
                  <a:pt x="565" y="2644"/>
                  <a:pt x="481" y="2870"/>
                </a:cubicBezTo>
                <a:lnTo>
                  <a:pt x="481" y="2870"/>
                </a:lnTo>
                <a:cubicBezTo>
                  <a:pt x="451" y="2950"/>
                  <a:pt x="427" y="3032"/>
                  <a:pt x="408" y="3116"/>
                </a:cubicBezTo>
                <a:lnTo>
                  <a:pt x="372" y="3278"/>
                </a:lnTo>
                <a:lnTo>
                  <a:pt x="372" y="3278"/>
                </a:lnTo>
                <a:cubicBezTo>
                  <a:pt x="367" y="3301"/>
                  <a:pt x="346" y="3318"/>
                  <a:pt x="322" y="3318"/>
                </a:cubicBezTo>
                <a:lnTo>
                  <a:pt x="322" y="3318"/>
                </a:lnTo>
                <a:cubicBezTo>
                  <a:pt x="228" y="3318"/>
                  <a:pt x="146" y="3386"/>
                  <a:pt x="137" y="3479"/>
                </a:cubicBezTo>
                <a:lnTo>
                  <a:pt x="137" y="3479"/>
                </a:lnTo>
                <a:cubicBezTo>
                  <a:pt x="129" y="3567"/>
                  <a:pt x="186" y="3643"/>
                  <a:pt x="265" y="3667"/>
                </a:cubicBezTo>
                <a:lnTo>
                  <a:pt x="265" y="3693"/>
                </a:lnTo>
                <a:lnTo>
                  <a:pt x="265" y="3693"/>
                </a:lnTo>
                <a:cubicBezTo>
                  <a:pt x="118" y="3695"/>
                  <a:pt x="0" y="3820"/>
                  <a:pt x="12" y="3969"/>
                </a:cubicBezTo>
                <a:lnTo>
                  <a:pt x="12" y="3969"/>
                </a:lnTo>
                <a:cubicBezTo>
                  <a:pt x="22" y="4105"/>
                  <a:pt x="141" y="4207"/>
                  <a:pt x="277" y="4207"/>
                </a:cubicBezTo>
                <a:lnTo>
                  <a:pt x="948" y="4207"/>
                </a:lnTo>
                <a:lnTo>
                  <a:pt x="1619" y="4207"/>
                </a:lnTo>
                <a:lnTo>
                  <a:pt x="1619" y="4207"/>
                </a:lnTo>
                <a:cubicBezTo>
                  <a:pt x="1755" y="4207"/>
                  <a:pt x="1875" y="4105"/>
                  <a:pt x="1885" y="3969"/>
                </a:cubicBezTo>
                <a:lnTo>
                  <a:pt x="1885" y="3969"/>
                </a:lnTo>
                <a:cubicBezTo>
                  <a:pt x="1896" y="3820"/>
                  <a:pt x="1778" y="3695"/>
                  <a:pt x="1632" y="369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A3E4668-B1A4-43E7-88B9-A3BCD367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491" y="3204281"/>
            <a:ext cx="2861876" cy="6342720"/>
          </a:xfrm>
          <a:custGeom>
            <a:avLst/>
            <a:gdLst>
              <a:gd name="T0" fmla="*/ 1631 w 1897"/>
              <a:gd name="T1" fmla="*/ 3660 h 4201"/>
              <a:gd name="T2" fmla="*/ 1759 w 1897"/>
              <a:gd name="T3" fmla="*/ 3472 h 4201"/>
              <a:gd name="T4" fmla="*/ 1574 w 1897"/>
              <a:gd name="T5" fmla="*/ 3311 h 4201"/>
              <a:gd name="T6" fmla="*/ 1524 w 1897"/>
              <a:gd name="T7" fmla="*/ 3271 h 4201"/>
              <a:gd name="T8" fmla="*/ 1488 w 1897"/>
              <a:gd name="T9" fmla="*/ 3109 h 4201"/>
              <a:gd name="T10" fmla="*/ 1415 w 1897"/>
              <a:gd name="T11" fmla="*/ 2863 h 4201"/>
              <a:gd name="T12" fmla="*/ 1294 w 1897"/>
              <a:gd name="T13" fmla="*/ 2083 h 4201"/>
              <a:gd name="T14" fmla="*/ 1362 w 1897"/>
              <a:gd name="T15" fmla="*/ 1993 h 4201"/>
              <a:gd name="T16" fmla="*/ 1411 w 1897"/>
              <a:gd name="T17" fmla="*/ 1836 h 4201"/>
              <a:gd name="T18" fmla="*/ 1363 w 1897"/>
              <a:gd name="T19" fmla="*/ 1723 h 4201"/>
              <a:gd name="T20" fmla="*/ 1326 w 1897"/>
              <a:gd name="T21" fmla="*/ 1672 h 4201"/>
              <a:gd name="T22" fmla="*/ 1243 w 1897"/>
              <a:gd name="T23" fmla="*/ 1506 h 4201"/>
              <a:gd name="T24" fmla="*/ 1455 w 1897"/>
              <a:gd name="T25" fmla="*/ 1125 h 4201"/>
              <a:gd name="T26" fmla="*/ 1452 w 1897"/>
              <a:gd name="T27" fmla="*/ 962 h 4201"/>
              <a:gd name="T28" fmla="*/ 1452 w 1897"/>
              <a:gd name="T29" fmla="*/ 726 h 4201"/>
              <a:gd name="T30" fmla="*/ 1371 w 1897"/>
              <a:gd name="T31" fmla="*/ 797 h 4201"/>
              <a:gd name="T32" fmla="*/ 1066 w 1897"/>
              <a:gd name="T33" fmla="*/ 213 h 4201"/>
              <a:gd name="T34" fmla="*/ 1079 w 1897"/>
              <a:gd name="T35" fmla="*/ 150 h 4201"/>
              <a:gd name="T36" fmla="*/ 948 w 1897"/>
              <a:gd name="T37" fmla="*/ 0 h 4201"/>
              <a:gd name="T38" fmla="*/ 817 w 1897"/>
              <a:gd name="T39" fmla="*/ 150 h 4201"/>
              <a:gd name="T40" fmla="*/ 830 w 1897"/>
              <a:gd name="T41" fmla="*/ 213 h 4201"/>
              <a:gd name="T42" fmla="*/ 525 w 1897"/>
              <a:gd name="T43" fmla="*/ 797 h 4201"/>
              <a:gd name="T44" fmla="*/ 443 w 1897"/>
              <a:gd name="T45" fmla="*/ 726 h 4201"/>
              <a:gd name="T46" fmla="*/ 444 w 1897"/>
              <a:gd name="T47" fmla="*/ 962 h 4201"/>
              <a:gd name="T48" fmla="*/ 444 w 1897"/>
              <a:gd name="T49" fmla="*/ 1123 h 4201"/>
              <a:gd name="T50" fmla="*/ 441 w 1897"/>
              <a:gd name="T51" fmla="*/ 1125 h 4201"/>
              <a:gd name="T52" fmla="*/ 653 w 1897"/>
              <a:gd name="T53" fmla="*/ 1506 h 4201"/>
              <a:gd name="T54" fmla="*/ 570 w 1897"/>
              <a:gd name="T55" fmla="*/ 1672 h 4201"/>
              <a:gd name="T56" fmla="*/ 532 w 1897"/>
              <a:gd name="T57" fmla="*/ 1723 h 4201"/>
              <a:gd name="T58" fmla="*/ 486 w 1897"/>
              <a:gd name="T59" fmla="*/ 1836 h 4201"/>
              <a:gd name="T60" fmla="*/ 534 w 1897"/>
              <a:gd name="T61" fmla="*/ 1993 h 4201"/>
              <a:gd name="T62" fmla="*/ 602 w 1897"/>
              <a:gd name="T63" fmla="*/ 2083 h 4201"/>
              <a:gd name="T64" fmla="*/ 480 w 1897"/>
              <a:gd name="T65" fmla="*/ 2863 h 4201"/>
              <a:gd name="T66" fmla="*/ 372 w 1897"/>
              <a:gd name="T67" fmla="*/ 3271 h 4201"/>
              <a:gd name="T68" fmla="*/ 322 w 1897"/>
              <a:gd name="T69" fmla="*/ 3311 h 4201"/>
              <a:gd name="T70" fmla="*/ 137 w 1897"/>
              <a:gd name="T71" fmla="*/ 3472 h 4201"/>
              <a:gd name="T72" fmla="*/ 264 w 1897"/>
              <a:gd name="T73" fmla="*/ 3660 h 4201"/>
              <a:gd name="T74" fmla="*/ 264 w 1897"/>
              <a:gd name="T75" fmla="*/ 3686 h 4201"/>
              <a:gd name="T76" fmla="*/ 11 w 1897"/>
              <a:gd name="T77" fmla="*/ 3962 h 4201"/>
              <a:gd name="T78" fmla="*/ 948 w 1897"/>
              <a:gd name="T79" fmla="*/ 4200 h 4201"/>
              <a:gd name="T80" fmla="*/ 1619 w 1897"/>
              <a:gd name="T81" fmla="*/ 4200 h 4201"/>
              <a:gd name="T82" fmla="*/ 1885 w 1897"/>
              <a:gd name="T83" fmla="*/ 3962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97" h="4201">
                <a:moveTo>
                  <a:pt x="1631" y="3686"/>
                </a:moveTo>
                <a:lnTo>
                  <a:pt x="1631" y="3660"/>
                </a:lnTo>
                <a:lnTo>
                  <a:pt x="1631" y="3660"/>
                </a:lnTo>
                <a:cubicBezTo>
                  <a:pt x="1711" y="3636"/>
                  <a:pt x="1767" y="3560"/>
                  <a:pt x="1759" y="3472"/>
                </a:cubicBezTo>
                <a:lnTo>
                  <a:pt x="1759" y="3472"/>
                </a:lnTo>
                <a:cubicBezTo>
                  <a:pt x="1751" y="3379"/>
                  <a:pt x="1668" y="3311"/>
                  <a:pt x="1574" y="3311"/>
                </a:cubicBezTo>
                <a:lnTo>
                  <a:pt x="1574" y="3311"/>
                </a:lnTo>
                <a:cubicBezTo>
                  <a:pt x="1550" y="3311"/>
                  <a:pt x="1529" y="3294"/>
                  <a:pt x="1524" y="3271"/>
                </a:cubicBezTo>
                <a:lnTo>
                  <a:pt x="1488" y="3109"/>
                </a:lnTo>
                <a:lnTo>
                  <a:pt x="1488" y="3109"/>
                </a:lnTo>
                <a:cubicBezTo>
                  <a:pt x="1469" y="3025"/>
                  <a:pt x="1446" y="2943"/>
                  <a:pt x="1415" y="2863"/>
                </a:cubicBezTo>
                <a:lnTo>
                  <a:pt x="1415" y="2863"/>
                </a:lnTo>
                <a:cubicBezTo>
                  <a:pt x="1331" y="2637"/>
                  <a:pt x="1152" y="2651"/>
                  <a:pt x="1294" y="2083"/>
                </a:cubicBezTo>
                <a:lnTo>
                  <a:pt x="1294" y="2083"/>
                </a:lnTo>
                <a:cubicBezTo>
                  <a:pt x="1303" y="2045"/>
                  <a:pt x="1328" y="2012"/>
                  <a:pt x="1362" y="1993"/>
                </a:cubicBezTo>
                <a:lnTo>
                  <a:pt x="1362" y="1993"/>
                </a:lnTo>
                <a:cubicBezTo>
                  <a:pt x="1413" y="1965"/>
                  <a:pt x="1477" y="1911"/>
                  <a:pt x="1411" y="1836"/>
                </a:cubicBezTo>
                <a:lnTo>
                  <a:pt x="1411" y="1836"/>
                </a:lnTo>
                <a:cubicBezTo>
                  <a:pt x="1382" y="1805"/>
                  <a:pt x="1367" y="1765"/>
                  <a:pt x="1363" y="1723"/>
                </a:cubicBezTo>
                <a:lnTo>
                  <a:pt x="1363" y="1723"/>
                </a:lnTo>
                <a:cubicBezTo>
                  <a:pt x="1362" y="1704"/>
                  <a:pt x="1352" y="1684"/>
                  <a:pt x="1326" y="1672"/>
                </a:cubicBezTo>
                <a:lnTo>
                  <a:pt x="1326" y="1672"/>
                </a:lnTo>
                <a:cubicBezTo>
                  <a:pt x="1264" y="1644"/>
                  <a:pt x="1231" y="1573"/>
                  <a:pt x="1243" y="1506"/>
                </a:cubicBezTo>
                <a:lnTo>
                  <a:pt x="1243" y="1506"/>
                </a:lnTo>
                <a:cubicBezTo>
                  <a:pt x="1261" y="1406"/>
                  <a:pt x="1314" y="1268"/>
                  <a:pt x="1455" y="1125"/>
                </a:cubicBezTo>
                <a:lnTo>
                  <a:pt x="1455" y="1125"/>
                </a:lnTo>
                <a:cubicBezTo>
                  <a:pt x="1455" y="1125"/>
                  <a:pt x="1454" y="1124"/>
                  <a:pt x="1452" y="1123"/>
                </a:cubicBezTo>
                <a:lnTo>
                  <a:pt x="1452" y="962"/>
                </a:lnTo>
                <a:lnTo>
                  <a:pt x="1452" y="962"/>
                </a:lnTo>
                <a:lnTo>
                  <a:pt x="1452" y="726"/>
                </a:lnTo>
                <a:lnTo>
                  <a:pt x="1452" y="726"/>
                </a:lnTo>
                <a:cubicBezTo>
                  <a:pt x="1428" y="753"/>
                  <a:pt x="1400" y="776"/>
                  <a:pt x="1371" y="797"/>
                </a:cubicBezTo>
                <a:lnTo>
                  <a:pt x="1371" y="797"/>
                </a:lnTo>
                <a:cubicBezTo>
                  <a:pt x="1350" y="645"/>
                  <a:pt x="1273" y="445"/>
                  <a:pt x="1066" y="213"/>
                </a:cubicBezTo>
                <a:lnTo>
                  <a:pt x="1066" y="213"/>
                </a:lnTo>
                <a:cubicBezTo>
                  <a:pt x="1074" y="194"/>
                  <a:pt x="1079" y="172"/>
                  <a:pt x="1079" y="150"/>
                </a:cubicBezTo>
                <a:lnTo>
                  <a:pt x="1079" y="150"/>
                </a:lnTo>
                <a:cubicBezTo>
                  <a:pt x="1079" y="67"/>
                  <a:pt x="1020" y="0"/>
                  <a:pt x="948" y="0"/>
                </a:cubicBezTo>
                <a:lnTo>
                  <a:pt x="948" y="0"/>
                </a:lnTo>
                <a:cubicBezTo>
                  <a:pt x="875" y="0"/>
                  <a:pt x="817" y="67"/>
                  <a:pt x="817" y="150"/>
                </a:cubicBezTo>
                <a:lnTo>
                  <a:pt x="817" y="150"/>
                </a:lnTo>
                <a:cubicBezTo>
                  <a:pt x="817" y="172"/>
                  <a:pt x="822" y="194"/>
                  <a:pt x="830" y="213"/>
                </a:cubicBezTo>
                <a:lnTo>
                  <a:pt x="830" y="213"/>
                </a:lnTo>
                <a:cubicBezTo>
                  <a:pt x="623" y="445"/>
                  <a:pt x="546" y="645"/>
                  <a:pt x="525" y="797"/>
                </a:cubicBezTo>
                <a:lnTo>
                  <a:pt x="525" y="797"/>
                </a:lnTo>
                <a:cubicBezTo>
                  <a:pt x="496" y="776"/>
                  <a:pt x="468" y="753"/>
                  <a:pt x="443" y="726"/>
                </a:cubicBezTo>
                <a:lnTo>
                  <a:pt x="443" y="962"/>
                </a:lnTo>
                <a:lnTo>
                  <a:pt x="444" y="962"/>
                </a:lnTo>
                <a:lnTo>
                  <a:pt x="444" y="1123"/>
                </a:lnTo>
                <a:lnTo>
                  <a:pt x="444" y="1123"/>
                </a:lnTo>
                <a:cubicBezTo>
                  <a:pt x="442" y="1124"/>
                  <a:pt x="441" y="1125"/>
                  <a:pt x="441" y="1125"/>
                </a:cubicBezTo>
                <a:lnTo>
                  <a:pt x="441" y="1125"/>
                </a:lnTo>
                <a:cubicBezTo>
                  <a:pt x="582" y="1268"/>
                  <a:pt x="635" y="1406"/>
                  <a:pt x="653" y="1506"/>
                </a:cubicBezTo>
                <a:lnTo>
                  <a:pt x="653" y="1506"/>
                </a:lnTo>
                <a:cubicBezTo>
                  <a:pt x="664" y="1573"/>
                  <a:pt x="632" y="1644"/>
                  <a:pt x="570" y="1672"/>
                </a:cubicBezTo>
                <a:lnTo>
                  <a:pt x="570" y="1672"/>
                </a:lnTo>
                <a:cubicBezTo>
                  <a:pt x="544" y="1684"/>
                  <a:pt x="534" y="1704"/>
                  <a:pt x="532" y="1723"/>
                </a:cubicBezTo>
                <a:lnTo>
                  <a:pt x="532" y="1723"/>
                </a:lnTo>
                <a:cubicBezTo>
                  <a:pt x="529" y="1765"/>
                  <a:pt x="514" y="1805"/>
                  <a:pt x="486" y="1836"/>
                </a:cubicBezTo>
                <a:lnTo>
                  <a:pt x="486" y="1836"/>
                </a:lnTo>
                <a:cubicBezTo>
                  <a:pt x="419" y="1911"/>
                  <a:pt x="482" y="1965"/>
                  <a:pt x="534" y="1993"/>
                </a:cubicBezTo>
                <a:lnTo>
                  <a:pt x="534" y="1993"/>
                </a:lnTo>
                <a:cubicBezTo>
                  <a:pt x="568" y="2012"/>
                  <a:pt x="593" y="2045"/>
                  <a:pt x="602" y="2083"/>
                </a:cubicBezTo>
                <a:lnTo>
                  <a:pt x="602" y="2083"/>
                </a:lnTo>
                <a:cubicBezTo>
                  <a:pt x="744" y="2651"/>
                  <a:pt x="565" y="2637"/>
                  <a:pt x="480" y="2863"/>
                </a:cubicBezTo>
                <a:lnTo>
                  <a:pt x="480" y="2863"/>
                </a:lnTo>
                <a:cubicBezTo>
                  <a:pt x="450" y="2943"/>
                  <a:pt x="426" y="3025"/>
                  <a:pt x="408" y="3109"/>
                </a:cubicBezTo>
                <a:lnTo>
                  <a:pt x="372" y="3271"/>
                </a:lnTo>
                <a:lnTo>
                  <a:pt x="372" y="3271"/>
                </a:lnTo>
                <a:cubicBezTo>
                  <a:pt x="367" y="3294"/>
                  <a:pt x="346" y="3311"/>
                  <a:pt x="322" y="3311"/>
                </a:cubicBezTo>
                <a:lnTo>
                  <a:pt x="322" y="3311"/>
                </a:lnTo>
                <a:cubicBezTo>
                  <a:pt x="228" y="3311"/>
                  <a:pt x="145" y="3379"/>
                  <a:pt x="137" y="3472"/>
                </a:cubicBezTo>
                <a:lnTo>
                  <a:pt x="137" y="3472"/>
                </a:lnTo>
                <a:cubicBezTo>
                  <a:pt x="128" y="3560"/>
                  <a:pt x="185" y="3636"/>
                  <a:pt x="264" y="3660"/>
                </a:cubicBezTo>
                <a:lnTo>
                  <a:pt x="264" y="3686"/>
                </a:lnTo>
                <a:lnTo>
                  <a:pt x="264" y="3686"/>
                </a:lnTo>
                <a:cubicBezTo>
                  <a:pt x="118" y="3688"/>
                  <a:pt x="0" y="3813"/>
                  <a:pt x="11" y="3962"/>
                </a:cubicBezTo>
                <a:lnTo>
                  <a:pt x="11" y="3962"/>
                </a:lnTo>
                <a:cubicBezTo>
                  <a:pt x="22" y="4098"/>
                  <a:pt x="141" y="4200"/>
                  <a:pt x="277" y="4200"/>
                </a:cubicBezTo>
                <a:lnTo>
                  <a:pt x="948" y="4200"/>
                </a:lnTo>
                <a:lnTo>
                  <a:pt x="1619" y="4200"/>
                </a:lnTo>
                <a:lnTo>
                  <a:pt x="1619" y="4200"/>
                </a:lnTo>
                <a:cubicBezTo>
                  <a:pt x="1755" y="4200"/>
                  <a:pt x="1875" y="4098"/>
                  <a:pt x="1885" y="3962"/>
                </a:cubicBezTo>
                <a:lnTo>
                  <a:pt x="1885" y="3962"/>
                </a:lnTo>
                <a:cubicBezTo>
                  <a:pt x="1896" y="3813"/>
                  <a:pt x="1778" y="3688"/>
                  <a:pt x="1631" y="368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4D5D3E5-D388-4476-8799-FE3689D0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097" y="3789973"/>
            <a:ext cx="3840242" cy="5757028"/>
          </a:xfrm>
          <a:custGeom>
            <a:avLst/>
            <a:gdLst>
              <a:gd name="T0" fmla="*/ 395 w 2545"/>
              <a:gd name="T1" fmla="*/ 3298 h 3814"/>
              <a:gd name="T2" fmla="*/ 395 w 2545"/>
              <a:gd name="T3" fmla="*/ 3268 h 3814"/>
              <a:gd name="T4" fmla="*/ 313 w 2545"/>
              <a:gd name="T5" fmla="*/ 3062 h 3814"/>
              <a:gd name="T6" fmla="*/ 451 w 2545"/>
              <a:gd name="T7" fmla="*/ 2924 h 3814"/>
              <a:gd name="T8" fmla="*/ 499 w 2545"/>
              <a:gd name="T9" fmla="*/ 2924 h 3814"/>
              <a:gd name="T10" fmla="*/ 439 w 2545"/>
              <a:gd name="T11" fmla="*/ 1475 h 3814"/>
              <a:gd name="T12" fmla="*/ 471 w 2545"/>
              <a:gd name="T13" fmla="*/ 1181 h 3814"/>
              <a:gd name="T14" fmla="*/ 958 w 2545"/>
              <a:gd name="T15" fmla="*/ 602 h 3814"/>
              <a:gd name="T16" fmla="*/ 1125 w 2545"/>
              <a:gd name="T17" fmla="*/ 267 h 3814"/>
              <a:gd name="T18" fmla="*/ 1198 w 2545"/>
              <a:gd name="T19" fmla="*/ 230 h 3814"/>
              <a:gd name="T20" fmla="*/ 1340 w 2545"/>
              <a:gd name="T21" fmla="*/ 341 h 3814"/>
              <a:gd name="T22" fmla="*/ 1366 w 2545"/>
              <a:gd name="T23" fmla="*/ 114 h 3814"/>
              <a:gd name="T24" fmla="*/ 1477 w 2545"/>
              <a:gd name="T25" fmla="*/ 366 h 3814"/>
              <a:gd name="T26" fmla="*/ 1719 w 2545"/>
              <a:gd name="T27" fmla="*/ 514 h 3814"/>
              <a:gd name="T28" fmla="*/ 1853 w 2545"/>
              <a:gd name="T29" fmla="*/ 636 h 3814"/>
              <a:gd name="T30" fmla="*/ 2352 w 2545"/>
              <a:gd name="T31" fmla="*/ 848 h 3814"/>
              <a:gd name="T32" fmla="*/ 2436 w 2545"/>
              <a:gd name="T33" fmla="*/ 864 h 3814"/>
              <a:gd name="T34" fmla="*/ 2463 w 2545"/>
              <a:gd name="T35" fmla="*/ 897 h 3814"/>
              <a:gd name="T36" fmla="*/ 2495 w 2545"/>
              <a:gd name="T37" fmla="*/ 1042 h 3814"/>
              <a:gd name="T38" fmla="*/ 2476 w 2545"/>
              <a:gd name="T39" fmla="*/ 1216 h 3814"/>
              <a:gd name="T40" fmla="*/ 2328 w 2545"/>
              <a:gd name="T41" fmla="*/ 1330 h 3814"/>
              <a:gd name="T42" fmla="*/ 2328 w 2545"/>
              <a:gd name="T43" fmla="*/ 1330 h 3814"/>
              <a:gd name="T44" fmla="*/ 2212 w 2545"/>
              <a:gd name="T45" fmla="*/ 1254 h 3814"/>
              <a:gd name="T46" fmla="*/ 2070 w 2545"/>
              <a:gd name="T47" fmla="*/ 1263 h 3814"/>
              <a:gd name="T48" fmla="*/ 1969 w 2545"/>
              <a:gd name="T49" fmla="*/ 1270 h 3814"/>
              <a:gd name="T50" fmla="*/ 1892 w 2545"/>
              <a:gd name="T51" fmla="*/ 1283 h 3814"/>
              <a:gd name="T52" fmla="*/ 1793 w 2545"/>
              <a:gd name="T53" fmla="*/ 1263 h 3814"/>
              <a:gd name="T54" fmla="*/ 1531 w 2545"/>
              <a:gd name="T55" fmla="*/ 1308 h 3814"/>
              <a:gd name="T56" fmla="*/ 1765 w 2545"/>
              <a:gd name="T57" fmla="*/ 2238 h 3814"/>
              <a:gd name="T58" fmla="*/ 1703 w 2545"/>
              <a:gd name="T59" fmla="*/ 2861 h 3814"/>
              <a:gd name="T60" fmla="*/ 1831 w 2545"/>
              <a:gd name="T61" fmla="*/ 2924 h 3814"/>
              <a:gd name="T62" fmla="*/ 1969 w 2545"/>
              <a:gd name="T63" fmla="*/ 3062 h 3814"/>
              <a:gd name="T64" fmla="*/ 1969 w 2545"/>
              <a:gd name="T65" fmla="*/ 3142 h 3814"/>
              <a:gd name="T66" fmla="*/ 1920 w 2545"/>
              <a:gd name="T67" fmla="*/ 3247 h 3814"/>
              <a:gd name="T68" fmla="*/ 1991 w 2545"/>
              <a:gd name="T69" fmla="*/ 3298 h 3814"/>
              <a:gd name="T70" fmla="*/ 2129 w 2545"/>
              <a:gd name="T71" fmla="*/ 3437 h 3814"/>
              <a:gd name="T72" fmla="*/ 2129 w 2545"/>
              <a:gd name="T73" fmla="*/ 3675 h 3814"/>
              <a:gd name="T74" fmla="*/ 325 w 2545"/>
              <a:gd name="T75" fmla="*/ 3813 h 3814"/>
              <a:gd name="T76" fmla="*/ 188 w 2545"/>
              <a:gd name="T77" fmla="*/ 3675 h 3814"/>
              <a:gd name="T78" fmla="*/ 188 w 2545"/>
              <a:gd name="T79" fmla="*/ 3437 h 3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45" h="3814">
                <a:moveTo>
                  <a:pt x="325" y="3298"/>
                </a:moveTo>
                <a:lnTo>
                  <a:pt x="395" y="3298"/>
                </a:lnTo>
                <a:lnTo>
                  <a:pt x="395" y="3268"/>
                </a:lnTo>
                <a:lnTo>
                  <a:pt x="395" y="3268"/>
                </a:lnTo>
                <a:cubicBezTo>
                  <a:pt x="347" y="3247"/>
                  <a:pt x="313" y="3199"/>
                  <a:pt x="313" y="3142"/>
                </a:cubicBezTo>
                <a:lnTo>
                  <a:pt x="313" y="3062"/>
                </a:lnTo>
                <a:lnTo>
                  <a:pt x="313" y="3062"/>
                </a:lnTo>
                <a:cubicBezTo>
                  <a:pt x="313" y="2987"/>
                  <a:pt x="375" y="2924"/>
                  <a:pt x="451" y="2924"/>
                </a:cubicBezTo>
                <a:lnTo>
                  <a:pt x="499" y="2924"/>
                </a:lnTo>
                <a:lnTo>
                  <a:pt x="499" y="2924"/>
                </a:lnTo>
                <a:cubicBezTo>
                  <a:pt x="0" y="2189"/>
                  <a:pt x="439" y="1475"/>
                  <a:pt x="439" y="1475"/>
                </a:cubicBezTo>
                <a:lnTo>
                  <a:pt x="439" y="1475"/>
                </a:lnTo>
                <a:cubicBezTo>
                  <a:pt x="487" y="1371"/>
                  <a:pt x="412" y="1272"/>
                  <a:pt x="471" y="1181"/>
                </a:cubicBezTo>
                <a:lnTo>
                  <a:pt x="471" y="1181"/>
                </a:lnTo>
                <a:cubicBezTo>
                  <a:pt x="695" y="838"/>
                  <a:pt x="958" y="602"/>
                  <a:pt x="958" y="602"/>
                </a:cubicBezTo>
                <a:lnTo>
                  <a:pt x="958" y="602"/>
                </a:lnTo>
                <a:cubicBezTo>
                  <a:pt x="1212" y="426"/>
                  <a:pt x="1125" y="267"/>
                  <a:pt x="1125" y="267"/>
                </a:cubicBezTo>
                <a:lnTo>
                  <a:pt x="1125" y="267"/>
                </a:lnTo>
                <a:cubicBezTo>
                  <a:pt x="1112" y="164"/>
                  <a:pt x="1194" y="161"/>
                  <a:pt x="1194" y="161"/>
                </a:cubicBezTo>
                <a:lnTo>
                  <a:pt x="1198" y="230"/>
                </a:lnTo>
                <a:lnTo>
                  <a:pt x="1270" y="366"/>
                </a:lnTo>
                <a:lnTo>
                  <a:pt x="1340" y="341"/>
                </a:lnTo>
                <a:lnTo>
                  <a:pt x="1340" y="341"/>
                </a:lnTo>
                <a:cubicBezTo>
                  <a:pt x="1437" y="287"/>
                  <a:pt x="1237" y="0"/>
                  <a:pt x="1366" y="114"/>
                </a:cubicBezTo>
                <a:lnTo>
                  <a:pt x="1366" y="114"/>
                </a:lnTo>
                <a:cubicBezTo>
                  <a:pt x="1496" y="227"/>
                  <a:pt x="1477" y="366"/>
                  <a:pt x="1477" y="366"/>
                </a:cubicBezTo>
                <a:lnTo>
                  <a:pt x="1477" y="366"/>
                </a:lnTo>
                <a:cubicBezTo>
                  <a:pt x="1500" y="401"/>
                  <a:pt x="1719" y="514"/>
                  <a:pt x="1719" y="514"/>
                </a:cubicBezTo>
                <a:lnTo>
                  <a:pt x="1799" y="539"/>
                </a:lnTo>
                <a:lnTo>
                  <a:pt x="1853" y="636"/>
                </a:lnTo>
                <a:lnTo>
                  <a:pt x="1853" y="636"/>
                </a:lnTo>
                <a:cubicBezTo>
                  <a:pt x="1879" y="666"/>
                  <a:pt x="2352" y="848"/>
                  <a:pt x="2352" y="848"/>
                </a:cubicBezTo>
                <a:lnTo>
                  <a:pt x="2436" y="864"/>
                </a:lnTo>
                <a:lnTo>
                  <a:pt x="2436" y="864"/>
                </a:lnTo>
                <a:cubicBezTo>
                  <a:pt x="2436" y="864"/>
                  <a:pt x="2394" y="860"/>
                  <a:pt x="2463" y="897"/>
                </a:cubicBezTo>
                <a:lnTo>
                  <a:pt x="2463" y="897"/>
                </a:lnTo>
                <a:cubicBezTo>
                  <a:pt x="2531" y="934"/>
                  <a:pt x="2495" y="1042"/>
                  <a:pt x="2495" y="1042"/>
                </a:cubicBezTo>
                <a:lnTo>
                  <a:pt x="2495" y="1042"/>
                </a:lnTo>
                <a:cubicBezTo>
                  <a:pt x="2544" y="1139"/>
                  <a:pt x="2511" y="1190"/>
                  <a:pt x="2476" y="1216"/>
                </a:cubicBezTo>
                <a:lnTo>
                  <a:pt x="2476" y="1216"/>
                </a:lnTo>
                <a:lnTo>
                  <a:pt x="2476" y="1216"/>
                </a:lnTo>
                <a:cubicBezTo>
                  <a:pt x="2476" y="1216"/>
                  <a:pt x="2453" y="1336"/>
                  <a:pt x="2328" y="1330"/>
                </a:cubicBezTo>
                <a:lnTo>
                  <a:pt x="2328" y="1330"/>
                </a:lnTo>
                <a:lnTo>
                  <a:pt x="2328" y="1330"/>
                </a:lnTo>
                <a:cubicBezTo>
                  <a:pt x="2263" y="1326"/>
                  <a:pt x="2212" y="1254"/>
                  <a:pt x="2212" y="1254"/>
                </a:cubicBezTo>
                <a:lnTo>
                  <a:pt x="2212" y="1254"/>
                </a:lnTo>
                <a:cubicBezTo>
                  <a:pt x="2199" y="1287"/>
                  <a:pt x="2070" y="1263"/>
                  <a:pt x="2070" y="1263"/>
                </a:cubicBezTo>
                <a:lnTo>
                  <a:pt x="2070" y="1263"/>
                </a:lnTo>
                <a:cubicBezTo>
                  <a:pt x="2070" y="1263"/>
                  <a:pt x="1993" y="1289"/>
                  <a:pt x="1969" y="1270"/>
                </a:cubicBezTo>
                <a:lnTo>
                  <a:pt x="1969" y="1270"/>
                </a:lnTo>
                <a:cubicBezTo>
                  <a:pt x="1946" y="1252"/>
                  <a:pt x="1906" y="1301"/>
                  <a:pt x="1892" y="1283"/>
                </a:cubicBezTo>
                <a:lnTo>
                  <a:pt x="1892" y="1283"/>
                </a:lnTo>
                <a:cubicBezTo>
                  <a:pt x="1878" y="1264"/>
                  <a:pt x="1793" y="1263"/>
                  <a:pt x="1793" y="1263"/>
                </a:cubicBezTo>
                <a:lnTo>
                  <a:pt x="1793" y="1263"/>
                </a:lnTo>
                <a:cubicBezTo>
                  <a:pt x="1661" y="1367"/>
                  <a:pt x="1531" y="1308"/>
                  <a:pt x="1531" y="1308"/>
                </a:cubicBezTo>
                <a:lnTo>
                  <a:pt x="1531" y="1308"/>
                </a:lnTo>
                <a:cubicBezTo>
                  <a:pt x="1213" y="1348"/>
                  <a:pt x="1728" y="2162"/>
                  <a:pt x="1728" y="2162"/>
                </a:cubicBezTo>
                <a:lnTo>
                  <a:pt x="1765" y="2238"/>
                </a:lnTo>
                <a:lnTo>
                  <a:pt x="1765" y="2238"/>
                </a:lnTo>
                <a:cubicBezTo>
                  <a:pt x="1850" y="2569"/>
                  <a:pt x="1809" y="2765"/>
                  <a:pt x="1703" y="2861"/>
                </a:cubicBezTo>
                <a:lnTo>
                  <a:pt x="1731" y="2924"/>
                </a:lnTo>
                <a:lnTo>
                  <a:pt x="1831" y="2924"/>
                </a:lnTo>
                <a:lnTo>
                  <a:pt x="1831" y="2924"/>
                </a:lnTo>
                <a:cubicBezTo>
                  <a:pt x="1907" y="2924"/>
                  <a:pt x="1969" y="2987"/>
                  <a:pt x="1969" y="3062"/>
                </a:cubicBezTo>
                <a:lnTo>
                  <a:pt x="1969" y="3142"/>
                </a:lnTo>
                <a:lnTo>
                  <a:pt x="1969" y="3142"/>
                </a:lnTo>
                <a:cubicBezTo>
                  <a:pt x="1969" y="3185"/>
                  <a:pt x="1950" y="3222"/>
                  <a:pt x="1920" y="3247"/>
                </a:cubicBezTo>
                <a:lnTo>
                  <a:pt x="1920" y="3247"/>
                </a:lnTo>
                <a:lnTo>
                  <a:pt x="1920" y="3298"/>
                </a:lnTo>
                <a:lnTo>
                  <a:pt x="1991" y="3298"/>
                </a:lnTo>
                <a:lnTo>
                  <a:pt x="1991" y="3298"/>
                </a:lnTo>
                <a:cubicBezTo>
                  <a:pt x="2067" y="3298"/>
                  <a:pt x="2129" y="3361"/>
                  <a:pt x="2129" y="3437"/>
                </a:cubicBezTo>
                <a:lnTo>
                  <a:pt x="2129" y="3675"/>
                </a:lnTo>
                <a:lnTo>
                  <a:pt x="2129" y="3675"/>
                </a:lnTo>
                <a:cubicBezTo>
                  <a:pt x="2129" y="3751"/>
                  <a:pt x="2067" y="3813"/>
                  <a:pt x="1991" y="3813"/>
                </a:cubicBezTo>
                <a:lnTo>
                  <a:pt x="325" y="3813"/>
                </a:lnTo>
                <a:lnTo>
                  <a:pt x="325" y="3813"/>
                </a:lnTo>
                <a:cubicBezTo>
                  <a:pt x="250" y="3813"/>
                  <a:pt x="188" y="3751"/>
                  <a:pt x="188" y="3675"/>
                </a:cubicBezTo>
                <a:lnTo>
                  <a:pt x="188" y="3437"/>
                </a:lnTo>
                <a:lnTo>
                  <a:pt x="188" y="3437"/>
                </a:lnTo>
                <a:cubicBezTo>
                  <a:pt x="188" y="3361"/>
                  <a:pt x="250" y="3298"/>
                  <a:pt x="325" y="329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56BCA2E-A445-4D5E-89A8-D166E371D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9" y="3357361"/>
            <a:ext cx="2861876" cy="6189640"/>
          </a:xfrm>
          <a:custGeom>
            <a:avLst/>
            <a:gdLst>
              <a:gd name="T0" fmla="*/ 1631 w 1896"/>
              <a:gd name="T1" fmla="*/ 3601 h 4099"/>
              <a:gd name="T2" fmla="*/ 1758 w 1896"/>
              <a:gd name="T3" fmla="*/ 3429 h 4099"/>
              <a:gd name="T4" fmla="*/ 1573 w 1896"/>
              <a:gd name="T5" fmla="*/ 3281 h 4099"/>
              <a:gd name="T6" fmla="*/ 1523 w 1896"/>
              <a:gd name="T7" fmla="*/ 3244 h 4099"/>
              <a:gd name="T8" fmla="*/ 1487 w 1896"/>
              <a:gd name="T9" fmla="*/ 3094 h 4099"/>
              <a:gd name="T10" fmla="*/ 1415 w 1896"/>
              <a:gd name="T11" fmla="*/ 2868 h 4099"/>
              <a:gd name="T12" fmla="*/ 1293 w 1896"/>
              <a:gd name="T13" fmla="*/ 2152 h 4099"/>
              <a:gd name="T14" fmla="*/ 1352 w 1896"/>
              <a:gd name="T15" fmla="*/ 2074 h 4099"/>
              <a:gd name="T16" fmla="*/ 1365 w 1896"/>
              <a:gd name="T17" fmla="*/ 2067 h 4099"/>
              <a:gd name="T18" fmla="*/ 1437 w 1896"/>
              <a:gd name="T19" fmla="*/ 1975 h 4099"/>
              <a:gd name="T20" fmla="*/ 1450 w 1896"/>
              <a:gd name="T21" fmla="*/ 1274 h 4099"/>
              <a:gd name="T22" fmla="*/ 1454 w 1896"/>
              <a:gd name="T23" fmla="*/ 1270 h 4099"/>
              <a:gd name="T24" fmla="*/ 1451 w 1896"/>
              <a:gd name="T25" fmla="*/ 1269 h 4099"/>
              <a:gd name="T26" fmla="*/ 1451 w 1896"/>
              <a:gd name="T27" fmla="*/ 1120 h 4099"/>
              <a:gd name="T28" fmla="*/ 1451 w 1896"/>
              <a:gd name="T29" fmla="*/ 903 h 4099"/>
              <a:gd name="T30" fmla="*/ 1450 w 1896"/>
              <a:gd name="T31" fmla="*/ 705 h 4099"/>
              <a:gd name="T32" fmla="*/ 1616 w 1896"/>
              <a:gd name="T33" fmla="*/ 446 h 4099"/>
              <a:gd name="T34" fmla="*/ 1616 w 1896"/>
              <a:gd name="T35" fmla="*/ 414 h 4099"/>
              <a:gd name="T36" fmla="*/ 1616 w 1896"/>
              <a:gd name="T37" fmla="*/ 197 h 4099"/>
              <a:gd name="T38" fmla="*/ 1528 w 1896"/>
              <a:gd name="T39" fmla="*/ 142 h 4099"/>
              <a:gd name="T40" fmla="*/ 1334 w 1896"/>
              <a:gd name="T41" fmla="*/ 0 h 4099"/>
              <a:gd name="T42" fmla="*/ 1334 w 1896"/>
              <a:gd name="T43" fmla="*/ 75 h 4099"/>
              <a:gd name="T44" fmla="*/ 1242 w 1896"/>
              <a:gd name="T45" fmla="*/ 134 h 4099"/>
              <a:gd name="T46" fmla="*/ 1183 w 1896"/>
              <a:gd name="T47" fmla="*/ 75 h 4099"/>
              <a:gd name="T48" fmla="*/ 1006 w 1896"/>
              <a:gd name="T49" fmla="*/ 0 h 4099"/>
              <a:gd name="T50" fmla="*/ 1006 w 1896"/>
              <a:gd name="T51" fmla="*/ 75 h 4099"/>
              <a:gd name="T52" fmla="*/ 947 w 1896"/>
              <a:gd name="T53" fmla="*/ 134 h 4099"/>
              <a:gd name="T54" fmla="*/ 922 w 1896"/>
              <a:gd name="T55" fmla="*/ 134 h 4099"/>
              <a:gd name="T56" fmla="*/ 863 w 1896"/>
              <a:gd name="T57" fmla="*/ 0 h 4099"/>
              <a:gd name="T58" fmla="*/ 661 w 1896"/>
              <a:gd name="T59" fmla="*/ 67 h 4099"/>
              <a:gd name="T60" fmla="*/ 603 w 1896"/>
              <a:gd name="T61" fmla="*/ 125 h 4099"/>
              <a:gd name="T62" fmla="*/ 585 w 1896"/>
              <a:gd name="T63" fmla="*/ 125 h 4099"/>
              <a:gd name="T64" fmla="*/ 526 w 1896"/>
              <a:gd name="T65" fmla="*/ 0 h 4099"/>
              <a:gd name="T66" fmla="*/ 343 w 1896"/>
              <a:gd name="T67" fmla="*/ 136 h 4099"/>
              <a:gd name="T68" fmla="*/ 278 w 1896"/>
              <a:gd name="T69" fmla="*/ 200 h 4099"/>
              <a:gd name="T70" fmla="*/ 278 w 1896"/>
              <a:gd name="T71" fmla="*/ 415 h 4099"/>
              <a:gd name="T72" fmla="*/ 296 w 1896"/>
              <a:gd name="T73" fmla="*/ 446 h 4099"/>
              <a:gd name="T74" fmla="*/ 442 w 1896"/>
              <a:gd name="T75" fmla="*/ 874 h 4099"/>
              <a:gd name="T76" fmla="*/ 442 w 1896"/>
              <a:gd name="T77" fmla="*/ 1269 h 4099"/>
              <a:gd name="T78" fmla="*/ 440 w 1896"/>
              <a:gd name="T79" fmla="*/ 1270 h 4099"/>
              <a:gd name="T80" fmla="*/ 442 w 1896"/>
              <a:gd name="T81" fmla="*/ 1273 h 4099"/>
              <a:gd name="T82" fmla="*/ 442 w 1896"/>
              <a:gd name="T83" fmla="*/ 1908 h 4099"/>
              <a:gd name="T84" fmla="*/ 457 w 1896"/>
              <a:gd name="T85" fmla="*/ 1980 h 4099"/>
              <a:gd name="T86" fmla="*/ 521 w 1896"/>
              <a:gd name="T87" fmla="*/ 2062 h 4099"/>
              <a:gd name="T88" fmla="*/ 550 w 1896"/>
              <a:gd name="T89" fmla="*/ 2080 h 4099"/>
              <a:gd name="T90" fmla="*/ 601 w 1896"/>
              <a:gd name="T91" fmla="*/ 2152 h 4099"/>
              <a:gd name="T92" fmla="*/ 479 w 1896"/>
              <a:gd name="T93" fmla="*/ 2868 h 4099"/>
              <a:gd name="T94" fmla="*/ 371 w 1896"/>
              <a:gd name="T95" fmla="*/ 3244 h 4099"/>
              <a:gd name="T96" fmla="*/ 321 w 1896"/>
              <a:gd name="T97" fmla="*/ 3281 h 4099"/>
              <a:gd name="T98" fmla="*/ 136 w 1896"/>
              <a:gd name="T99" fmla="*/ 3429 h 4099"/>
              <a:gd name="T100" fmla="*/ 263 w 1896"/>
              <a:gd name="T101" fmla="*/ 3601 h 4099"/>
              <a:gd name="T102" fmla="*/ 263 w 1896"/>
              <a:gd name="T103" fmla="*/ 3625 h 4099"/>
              <a:gd name="T104" fmla="*/ 10 w 1896"/>
              <a:gd name="T105" fmla="*/ 3879 h 4099"/>
              <a:gd name="T106" fmla="*/ 947 w 1896"/>
              <a:gd name="T107" fmla="*/ 4098 h 4099"/>
              <a:gd name="T108" fmla="*/ 1618 w 1896"/>
              <a:gd name="T109" fmla="*/ 4098 h 4099"/>
              <a:gd name="T110" fmla="*/ 1884 w 1896"/>
              <a:gd name="T111" fmla="*/ 3879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6" h="4099">
                <a:moveTo>
                  <a:pt x="1631" y="3625"/>
                </a:moveTo>
                <a:lnTo>
                  <a:pt x="1631" y="3601"/>
                </a:lnTo>
                <a:lnTo>
                  <a:pt x="1631" y="3601"/>
                </a:lnTo>
                <a:cubicBezTo>
                  <a:pt x="1710" y="3579"/>
                  <a:pt x="1767" y="3510"/>
                  <a:pt x="1758" y="3429"/>
                </a:cubicBezTo>
                <a:lnTo>
                  <a:pt x="1758" y="3429"/>
                </a:lnTo>
                <a:cubicBezTo>
                  <a:pt x="1750" y="3344"/>
                  <a:pt x="1667" y="3281"/>
                  <a:pt x="1573" y="3281"/>
                </a:cubicBezTo>
                <a:lnTo>
                  <a:pt x="1573" y="3281"/>
                </a:lnTo>
                <a:cubicBezTo>
                  <a:pt x="1550" y="3281"/>
                  <a:pt x="1528" y="3265"/>
                  <a:pt x="1523" y="3244"/>
                </a:cubicBezTo>
                <a:lnTo>
                  <a:pt x="1487" y="3094"/>
                </a:lnTo>
                <a:lnTo>
                  <a:pt x="1487" y="3094"/>
                </a:lnTo>
                <a:cubicBezTo>
                  <a:pt x="1469" y="3017"/>
                  <a:pt x="1445" y="2942"/>
                  <a:pt x="1415" y="2868"/>
                </a:cubicBezTo>
                <a:lnTo>
                  <a:pt x="1415" y="2868"/>
                </a:lnTo>
                <a:cubicBezTo>
                  <a:pt x="1330" y="2661"/>
                  <a:pt x="1151" y="2673"/>
                  <a:pt x="1293" y="2152"/>
                </a:cubicBezTo>
                <a:lnTo>
                  <a:pt x="1293" y="2152"/>
                </a:lnTo>
                <a:cubicBezTo>
                  <a:pt x="1301" y="2120"/>
                  <a:pt x="1323" y="2093"/>
                  <a:pt x="1352" y="2074"/>
                </a:cubicBezTo>
                <a:lnTo>
                  <a:pt x="1352" y="2074"/>
                </a:lnTo>
                <a:cubicBezTo>
                  <a:pt x="1356" y="2072"/>
                  <a:pt x="1361" y="2070"/>
                  <a:pt x="1365" y="2067"/>
                </a:cubicBezTo>
                <a:lnTo>
                  <a:pt x="1365" y="2067"/>
                </a:lnTo>
                <a:cubicBezTo>
                  <a:pt x="1401" y="2047"/>
                  <a:pt x="1442" y="2016"/>
                  <a:pt x="1437" y="1975"/>
                </a:cubicBezTo>
                <a:lnTo>
                  <a:pt x="1437" y="1975"/>
                </a:lnTo>
                <a:cubicBezTo>
                  <a:pt x="1445" y="1955"/>
                  <a:pt x="1450" y="1932"/>
                  <a:pt x="1450" y="1908"/>
                </a:cubicBezTo>
                <a:lnTo>
                  <a:pt x="1450" y="1274"/>
                </a:lnTo>
                <a:lnTo>
                  <a:pt x="1450" y="1274"/>
                </a:lnTo>
                <a:cubicBezTo>
                  <a:pt x="1451" y="1273"/>
                  <a:pt x="1453" y="1272"/>
                  <a:pt x="1454" y="1270"/>
                </a:cubicBezTo>
                <a:lnTo>
                  <a:pt x="1454" y="1270"/>
                </a:lnTo>
                <a:cubicBezTo>
                  <a:pt x="1454" y="1270"/>
                  <a:pt x="1453" y="1270"/>
                  <a:pt x="1451" y="1269"/>
                </a:cubicBezTo>
                <a:lnTo>
                  <a:pt x="1451" y="1120"/>
                </a:lnTo>
                <a:lnTo>
                  <a:pt x="1451" y="1120"/>
                </a:lnTo>
                <a:lnTo>
                  <a:pt x="1451" y="903"/>
                </a:lnTo>
                <a:lnTo>
                  <a:pt x="1451" y="903"/>
                </a:lnTo>
                <a:cubicBezTo>
                  <a:pt x="1451" y="904"/>
                  <a:pt x="1451" y="905"/>
                  <a:pt x="1450" y="905"/>
                </a:cubicBezTo>
                <a:lnTo>
                  <a:pt x="1450" y="705"/>
                </a:lnTo>
                <a:lnTo>
                  <a:pt x="1598" y="446"/>
                </a:lnTo>
                <a:lnTo>
                  <a:pt x="1616" y="446"/>
                </a:lnTo>
                <a:lnTo>
                  <a:pt x="1616" y="414"/>
                </a:lnTo>
                <a:lnTo>
                  <a:pt x="1616" y="414"/>
                </a:lnTo>
                <a:lnTo>
                  <a:pt x="1616" y="414"/>
                </a:lnTo>
                <a:lnTo>
                  <a:pt x="1616" y="197"/>
                </a:lnTo>
                <a:lnTo>
                  <a:pt x="1616" y="196"/>
                </a:lnTo>
                <a:lnTo>
                  <a:pt x="1528" y="142"/>
                </a:lnTo>
                <a:lnTo>
                  <a:pt x="1528" y="0"/>
                </a:lnTo>
                <a:lnTo>
                  <a:pt x="1334" y="0"/>
                </a:lnTo>
                <a:lnTo>
                  <a:pt x="1334" y="75"/>
                </a:lnTo>
                <a:lnTo>
                  <a:pt x="1334" y="75"/>
                </a:lnTo>
                <a:cubicBezTo>
                  <a:pt x="1334" y="107"/>
                  <a:pt x="1308" y="134"/>
                  <a:pt x="1276" y="134"/>
                </a:cubicBezTo>
                <a:lnTo>
                  <a:pt x="1242" y="134"/>
                </a:lnTo>
                <a:lnTo>
                  <a:pt x="1242" y="134"/>
                </a:lnTo>
                <a:cubicBezTo>
                  <a:pt x="1209" y="134"/>
                  <a:pt x="1183" y="107"/>
                  <a:pt x="1183" y="75"/>
                </a:cubicBezTo>
                <a:lnTo>
                  <a:pt x="1183" y="0"/>
                </a:lnTo>
                <a:lnTo>
                  <a:pt x="1006" y="0"/>
                </a:lnTo>
                <a:lnTo>
                  <a:pt x="1006" y="75"/>
                </a:lnTo>
                <a:lnTo>
                  <a:pt x="1006" y="75"/>
                </a:lnTo>
                <a:cubicBezTo>
                  <a:pt x="1006" y="107"/>
                  <a:pt x="980" y="134"/>
                  <a:pt x="948" y="134"/>
                </a:cubicBezTo>
                <a:lnTo>
                  <a:pt x="947" y="134"/>
                </a:lnTo>
                <a:lnTo>
                  <a:pt x="922" y="134"/>
                </a:lnTo>
                <a:lnTo>
                  <a:pt x="922" y="134"/>
                </a:lnTo>
                <a:cubicBezTo>
                  <a:pt x="889" y="134"/>
                  <a:pt x="863" y="107"/>
                  <a:pt x="863" y="75"/>
                </a:cubicBezTo>
                <a:lnTo>
                  <a:pt x="863" y="0"/>
                </a:lnTo>
                <a:lnTo>
                  <a:pt x="661" y="0"/>
                </a:lnTo>
                <a:lnTo>
                  <a:pt x="661" y="67"/>
                </a:lnTo>
                <a:lnTo>
                  <a:pt x="661" y="67"/>
                </a:lnTo>
                <a:cubicBezTo>
                  <a:pt x="661" y="99"/>
                  <a:pt x="635" y="125"/>
                  <a:pt x="603" y="125"/>
                </a:cubicBezTo>
                <a:lnTo>
                  <a:pt x="585" y="125"/>
                </a:lnTo>
                <a:lnTo>
                  <a:pt x="585" y="125"/>
                </a:lnTo>
                <a:cubicBezTo>
                  <a:pt x="553" y="125"/>
                  <a:pt x="526" y="99"/>
                  <a:pt x="526" y="66"/>
                </a:cubicBezTo>
                <a:lnTo>
                  <a:pt x="526" y="0"/>
                </a:lnTo>
                <a:lnTo>
                  <a:pt x="343" y="0"/>
                </a:lnTo>
                <a:lnTo>
                  <a:pt x="343" y="136"/>
                </a:lnTo>
                <a:lnTo>
                  <a:pt x="281" y="197"/>
                </a:lnTo>
                <a:lnTo>
                  <a:pt x="278" y="200"/>
                </a:lnTo>
                <a:lnTo>
                  <a:pt x="278" y="414"/>
                </a:lnTo>
                <a:lnTo>
                  <a:pt x="278" y="415"/>
                </a:lnTo>
                <a:lnTo>
                  <a:pt x="278" y="446"/>
                </a:lnTo>
                <a:lnTo>
                  <a:pt x="296" y="446"/>
                </a:lnTo>
                <a:lnTo>
                  <a:pt x="442" y="701"/>
                </a:lnTo>
                <a:lnTo>
                  <a:pt x="442" y="874"/>
                </a:lnTo>
                <a:lnTo>
                  <a:pt x="442" y="1108"/>
                </a:lnTo>
                <a:lnTo>
                  <a:pt x="442" y="1269"/>
                </a:lnTo>
                <a:lnTo>
                  <a:pt x="442" y="1269"/>
                </a:lnTo>
                <a:cubicBezTo>
                  <a:pt x="441" y="1270"/>
                  <a:pt x="440" y="1270"/>
                  <a:pt x="440" y="1270"/>
                </a:cubicBezTo>
                <a:lnTo>
                  <a:pt x="440" y="1270"/>
                </a:lnTo>
                <a:cubicBezTo>
                  <a:pt x="440" y="1271"/>
                  <a:pt x="441" y="1272"/>
                  <a:pt x="442" y="1273"/>
                </a:cubicBezTo>
                <a:lnTo>
                  <a:pt x="442" y="1908"/>
                </a:lnTo>
                <a:lnTo>
                  <a:pt x="442" y="1908"/>
                </a:lnTo>
                <a:cubicBezTo>
                  <a:pt x="442" y="1933"/>
                  <a:pt x="447" y="1958"/>
                  <a:pt x="457" y="1980"/>
                </a:cubicBezTo>
                <a:lnTo>
                  <a:pt x="457" y="1980"/>
                </a:lnTo>
                <a:cubicBezTo>
                  <a:pt x="455" y="2016"/>
                  <a:pt x="488" y="2043"/>
                  <a:pt x="521" y="2062"/>
                </a:cubicBezTo>
                <a:lnTo>
                  <a:pt x="521" y="2062"/>
                </a:lnTo>
                <a:cubicBezTo>
                  <a:pt x="530" y="2069"/>
                  <a:pt x="540" y="2074"/>
                  <a:pt x="550" y="2080"/>
                </a:cubicBezTo>
                <a:lnTo>
                  <a:pt x="550" y="2080"/>
                </a:lnTo>
                <a:cubicBezTo>
                  <a:pt x="575" y="2097"/>
                  <a:pt x="594" y="2122"/>
                  <a:pt x="601" y="2152"/>
                </a:cubicBezTo>
                <a:lnTo>
                  <a:pt x="601" y="2152"/>
                </a:lnTo>
                <a:cubicBezTo>
                  <a:pt x="743" y="2673"/>
                  <a:pt x="564" y="2661"/>
                  <a:pt x="479" y="2868"/>
                </a:cubicBezTo>
                <a:lnTo>
                  <a:pt x="479" y="2868"/>
                </a:lnTo>
                <a:cubicBezTo>
                  <a:pt x="449" y="2942"/>
                  <a:pt x="426" y="3017"/>
                  <a:pt x="407" y="3094"/>
                </a:cubicBezTo>
                <a:lnTo>
                  <a:pt x="371" y="3244"/>
                </a:lnTo>
                <a:lnTo>
                  <a:pt x="371" y="3244"/>
                </a:lnTo>
                <a:cubicBezTo>
                  <a:pt x="366" y="3265"/>
                  <a:pt x="345" y="3281"/>
                  <a:pt x="321" y="3281"/>
                </a:cubicBezTo>
                <a:lnTo>
                  <a:pt x="321" y="3281"/>
                </a:lnTo>
                <a:cubicBezTo>
                  <a:pt x="227" y="3281"/>
                  <a:pt x="145" y="3344"/>
                  <a:pt x="136" y="3429"/>
                </a:cubicBezTo>
                <a:lnTo>
                  <a:pt x="136" y="3429"/>
                </a:lnTo>
                <a:cubicBezTo>
                  <a:pt x="127" y="3510"/>
                  <a:pt x="185" y="3579"/>
                  <a:pt x="263" y="3601"/>
                </a:cubicBezTo>
                <a:lnTo>
                  <a:pt x="263" y="3625"/>
                </a:lnTo>
                <a:lnTo>
                  <a:pt x="263" y="3625"/>
                </a:lnTo>
                <a:cubicBezTo>
                  <a:pt x="117" y="3627"/>
                  <a:pt x="0" y="3742"/>
                  <a:pt x="10" y="3879"/>
                </a:cubicBezTo>
                <a:lnTo>
                  <a:pt x="10" y="3879"/>
                </a:lnTo>
                <a:cubicBezTo>
                  <a:pt x="21" y="4004"/>
                  <a:pt x="140" y="4098"/>
                  <a:pt x="276" y="4098"/>
                </a:cubicBezTo>
                <a:lnTo>
                  <a:pt x="947" y="4098"/>
                </a:lnTo>
                <a:lnTo>
                  <a:pt x="1618" y="4098"/>
                </a:lnTo>
                <a:lnTo>
                  <a:pt x="1618" y="4098"/>
                </a:lnTo>
                <a:cubicBezTo>
                  <a:pt x="1754" y="4098"/>
                  <a:pt x="1874" y="4004"/>
                  <a:pt x="1884" y="3879"/>
                </a:cubicBezTo>
                <a:lnTo>
                  <a:pt x="1884" y="3879"/>
                </a:lnTo>
                <a:cubicBezTo>
                  <a:pt x="1895" y="3742"/>
                  <a:pt x="1777" y="3627"/>
                  <a:pt x="1631" y="3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02AA0-BB2B-4A74-A4C7-D18D68834ABC}"/>
              </a:ext>
            </a:extLst>
          </p:cNvPr>
          <p:cNvSpPr txBox="1"/>
          <p:nvPr/>
        </p:nvSpPr>
        <p:spPr>
          <a:xfrm>
            <a:off x="2026169" y="10184167"/>
            <a:ext cx="2005678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SPF/ DKIM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13AD5-D91A-4B1E-8CC5-DD954A34A00D}"/>
              </a:ext>
            </a:extLst>
          </p:cNvPr>
          <p:cNvSpPr txBox="1"/>
          <p:nvPr/>
        </p:nvSpPr>
        <p:spPr>
          <a:xfrm>
            <a:off x="6191908" y="10184167"/>
            <a:ext cx="2510624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IP Reputation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68CBF-4102-4B4D-AED4-BFC85953D585}"/>
              </a:ext>
            </a:extLst>
          </p:cNvPr>
          <p:cNvSpPr txBox="1"/>
          <p:nvPr/>
        </p:nvSpPr>
        <p:spPr>
          <a:xfrm>
            <a:off x="10561229" y="10184167"/>
            <a:ext cx="2608407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Image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77FB-77FD-482D-B419-2CC2F40E79D1}"/>
              </a:ext>
            </a:extLst>
          </p:cNvPr>
          <p:cNvSpPr txBox="1"/>
          <p:nvPr/>
        </p:nvSpPr>
        <p:spPr>
          <a:xfrm>
            <a:off x="15022721" y="10184167"/>
            <a:ext cx="2521845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Anti-Spoofing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471D3-B1AD-4A82-B593-1B501621939A}"/>
              </a:ext>
            </a:extLst>
          </p:cNvPr>
          <p:cNvSpPr txBox="1"/>
          <p:nvPr/>
        </p:nvSpPr>
        <p:spPr>
          <a:xfrm>
            <a:off x="18838205" y="10184167"/>
            <a:ext cx="372730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Bulk Email Detection</a:t>
            </a:r>
          </a:p>
        </p:txBody>
      </p:sp>
    </p:spTree>
    <p:extLst>
      <p:ext uri="{BB962C8B-B14F-4D97-AF65-F5344CB8AC3E}">
        <p14:creationId xmlns:p14="http://schemas.microsoft.com/office/powerpoint/2010/main" val="25789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160413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Email Delivery – Avoiding Checkmate 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7082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Not All Platforms Care About Delivery</a:t>
            </a:r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5416782C-A324-41C2-96D1-E51E1236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9427" y="2731741"/>
            <a:ext cx="2928432" cy="6815260"/>
          </a:xfrm>
          <a:custGeom>
            <a:avLst/>
            <a:gdLst>
              <a:gd name="T0" fmla="*/ 1687 w 1942"/>
              <a:gd name="T1" fmla="*/ 3975 h 4516"/>
              <a:gd name="T2" fmla="*/ 1815 w 1942"/>
              <a:gd name="T3" fmla="*/ 3804 h 4516"/>
              <a:gd name="T4" fmla="*/ 1638 w 1942"/>
              <a:gd name="T5" fmla="*/ 3626 h 4516"/>
              <a:gd name="T6" fmla="*/ 1511 w 1942"/>
              <a:gd name="T7" fmla="*/ 3276 h 4516"/>
              <a:gd name="T8" fmla="*/ 1367 w 1942"/>
              <a:gd name="T9" fmla="*/ 1735 h 4516"/>
              <a:gd name="T10" fmla="*/ 1403 w 1942"/>
              <a:gd name="T11" fmla="*/ 1505 h 4516"/>
              <a:gd name="T12" fmla="*/ 1296 w 1942"/>
              <a:gd name="T13" fmla="*/ 1380 h 4516"/>
              <a:gd name="T14" fmla="*/ 1511 w 1942"/>
              <a:gd name="T15" fmla="*/ 844 h 4516"/>
              <a:gd name="T16" fmla="*/ 1508 w 1942"/>
              <a:gd name="T17" fmla="*/ 842 h 4516"/>
              <a:gd name="T18" fmla="*/ 1508 w 1942"/>
              <a:gd name="T19" fmla="*/ 645 h 4516"/>
              <a:gd name="T20" fmla="*/ 1150 w 1942"/>
              <a:gd name="T21" fmla="*/ 577 h 4516"/>
              <a:gd name="T22" fmla="*/ 1151 w 1942"/>
              <a:gd name="T23" fmla="*/ 570 h 4516"/>
              <a:gd name="T24" fmla="*/ 1078 w 1942"/>
              <a:gd name="T25" fmla="*/ 521 h 4516"/>
              <a:gd name="T26" fmla="*/ 1187 w 1942"/>
              <a:gd name="T27" fmla="*/ 337 h 4516"/>
              <a:gd name="T28" fmla="*/ 1262 w 1942"/>
              <a:gd name="T29" fmla="*/ 261 h 4516"/>
              <a:gd name="T30" fmla="*/ 1187 w 1942"/>
              <a:gd name="T31" fmla="*/ 185 h 4516"/>
              <a:gd name="T32" fmla="*/ 1078 w 1942"/>
              <a:gd name="T33" fmla="*/ 76 h 4516"/>
              <a:gd name="T34" fmla="*/ 1002 w 1942"/>
              <a:gd name="T35" fmla="*/ 0 h 4516"/>
              <a:gd name="T36" fmla="*/ 926 w 1942"/>
              <a:gd name="T37" fmla="*/ 76 h 4516"/>
              <a:gd name="T38" fmla="*/ 817 w 1942"/>
              <a:gd name="T39" fmla="*/ 185 h 4516"/>
              <a:gd name="T40" fmla="*/ 741 w 1942"/>
              <a:gd name="T41" fmla="*/ 261 h 4516"/>
              <a:gd name="T42" fmla="*/ 817 w 1942"/>
              <a:gd name="T43" fmla="*/ 337 h 4516"/>
              <a:gd name="T44" fmla="*/ 926 w 1942"/>
              <a:gd name="T45" fmla="*/ 521 h 4516"/>
              <a:gd name="T46" fmla="*/ 902 w 1942"/>
              <a:gd name="T47" fmla="*/ 521 h 4516"/>
              <a:gd name="T48" fmla="*/ 853 w 1942"/>
              <a:gd name="T49" fmla="*/ 570 h 4516"/>
              <a:gd name="T50" fmla="*/ 853 w 1942"/>
              <a:gd name="T51" fmla="*/ 576 h 4516"/>
              <a:gd name="T52" fmla="*/ 496 w 1942"/>
              <a:gd name="T53" fmla="*/ 844 h 4516"/>
              <a:gd name="T54" fmla="*/ 710 w 1942"/>
              <a:gd name="T55" fmla="*/ 1380 h 4516"/>
              <a:gd name="T56" fmla="*/ 603 w 1942"/>
              <a:gd name="T57" fmla="*/ 1505 h 4516"/>
              <a:gd name="T58" fmla="*/ 639 w 1942"/>
              <a:gd name="T59" fmla="*/ 1735 h 4516"/>
              <a:gd name="T60" fmla="*/ 496 w 1942"/>
              <a:gd name="T61" fmla="*/ 3276 h 4516"/>
              <a:gd name="T62" fmla="*/ 337 w 1942"/>
              <a:gd name="T63" fmla="*/ 3626 h 4516"/>
              <a:gd name="T64" fmla="*/ 159 w 1942"/>
              <a:gd name="T65" fmla="*/ 3804 h 4516"/>
              <a:gd name="T66" fmla="*/ 274 w 1942"/>
              <a:gd name="T67" fmla="*/ 3970 h 4516"/>
              <a:gd name="T68" fmla="*/ 257 w 1942"/>
              <a:gd name="T69" fmla="*/ 4000 h 4516"/>
              <a:gd name="T70" fmla="*/ 0 w 1942"/>
              <a:gd name="T71" fmla="*/ 4258 h 4516"/>
              <a:gd name="T72" fmla="*/ 257 w 1942"/>
              <a:gd name="T73" fmla="*/ 4515 h 4516"/>
              <a:gd name="T74" fmla="*/ 1683 w 1942"/>
              <a:gd name="T75" fmla="*/ 4515 h 4516"/>
              <a:gd name="T76" fmla="*/ 1941 w 1942"/>
              <a:gd name="T77" fmla="*/ 4258 h 4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42" h="4516">
                <a:moveTo>
                  <a:pt x="1687" y="4001"/>
                </a:moveTo>
                <a:lnTo>
                  <a:pt x="1687" y="3975"/>
                </a:lnTo>
                <a:lnTo>
                  <a:pt x="1687" y="3975"/>
                </a:lnTo>
                <a:cubicBezTo>
                  <a:pt x="1761" y="3953"/>
                  <a:pt x="1815" y="3885"/>
                  <a:pt x="1815" y="3804"/>
                </a:cubicBezTo>
                <a:lnTo>
                  <a:pt x="1815" y="3804"/>
                </a:lnTo>
                <a:cubicBezTo>
                  <a:pt x="1815" y="3707"/>
                  <a:pt x="1735" y="3626"/>
                  <a:pt x="1638" y="3626"/>
                </a:cubicBezTo>
                <a:lnTo>
                  <a:pt x="1588" y="3626"/>
                </a:lnTo>
                <a:lnTo>
                  <a:pt x="1511" y="3276"/>
                </a:lnTo>
                <a:lnTo>
                  <a:pt x="1511" y="3276"/>
                </a:lnTo>
                <a:cubicBezTo>
                  <a:pt x="1511" y="3276"/>
                  <a:pt x="1147" y="2481"/>
                  <a:pt x="1367" y="1735"/>
                </a:cubicBezTo>
                <a:lnTo>
                  <a:pt x="1367" y="1735"/>
                </a:lnTo>
                <a:cubicBezTo>
                  <a:pt x="1367" y="1735"/>
                  <a:pt x="1627" y="1649"/>
                  <a:pt x="1403" y="1505"/>
                </a:cubicBezTo>
                <a:lnTo>
                  <a:pt x="1403" y="1505"/>
                </a:lnTo>
                <a:cubicBezTo>
                  <a:pt x="1403" y="1505"/>
                  <a:pt x="1479" y="1371"/>
                  <a:pt x="1296" y="1380"/>
                </a:cubicBezTo>
                <a:lnTo>
                  <a:pt x="1296" y="1380"/>
                </a:lnTo>
                <a:cubicBezTo>
                  <a:pt x="1296" y="1380"/>
                  <a:pt x="1235" y="1122"/>
                  <a:pt x="1511" y="844"/>
                </a:cubicBezTo>
                <a:lnTo>
                  <a:pt x="1511" y="844"/>
                </a:lnTo>
                <a:cubicBezTo>
                  <a:pt x="1511" y="844"/>
                  <a:pt x="1510" y="843"/>
                  <a:pt x="1508" y="842"/>
                </a:cubicBezTo>
                <a:lnTo>
                  <a:pt x="1508" y="645"/>
                </a:lnTo>
                <a:lnTo>
                  <a:pt x="1508" y="645"/>
                </a:lnTo>
                <a:cubicBezTo>
                  <a:pt x="1382" y="607"/>
                  <a:pt x="1262" y="586"/>
                  <a:pt x="1150" y="577"/>
                </a:cubicBezTo>
                <a:lnTo>
                  <a:pt x="1150" y="577"/>
                </a:lnTo>
                <a:cubicBezTo>
                  <a:pt x="1150" y="575"/>
                  <a:pt x="1151" y="573"/>
                  <a:pt x="1151" y="570"/>
                </a:cubicBezTo>
                <a:lnTo>
                  <a:pt x="1151" y="570"/>
                </a:lnTo>
                <a:cubicBezTo>
                  <a:pt x="1151" y="543"/>
                  <a:pt x="1128" y="521"/>
                  <a:pt x="1101" y="521"/>
                </a:cubicBezTo>
                <a:lnTo>
                  <a:pt x="1078" y="521"/>
                </a:lnTo>
                <a:lnTo>
                  <a:pt x="1078" y="337"/>
                </a:lnTo>
                <a:lnTo>
                  <a:pt x="1187" y="337"/>
                </a:lnTo>
                <a:lnTo>
                  <a:pt x="1187" y="337"/>
                </a:lnTo>
                <a:cubicBezTo>
                  <a:pt x="1228" y="337"/>
                  <a:pt x="1262" y="303"/>
                  <a:pt x="1262" y="261"/>
                </a:cubicBezTo>
                <a:lnTo>
                  <a:pt x="1262" y="261"/>
                </a:lnTo>
                <a:cubicBezTo>
                  <a:pt x="1262" y="219"/>
                  <a:pt x="1228" y="185"/>
                  <a:pt x="1187" y="185"/>
                </a:cubicBezTo>
                <a:lnTo>
                  <a:pt x="1078" y="185"/>
                </a:lnTo>
                <a:lnTo>
                  <a:pt x="1078" y="76"/>
                </a:lnTo>
                <a:lnTo>
                  <a:pt x="1078" y="76"/>
                </a:lnTo>
                <a:cubicBezTo>
                  <a:pt x="1078" y="35"/>
                  <a:pt x="1043" y="0"/>
                  <a:pt x="1002" y="0"/>
                </a:cubicBezTo>
                <a:lnTo>
                  <a:pt x="1002" y="0"/>
                </a:lnTo>
                <a:cubicBezTo>
                  <a:pt x="960" y="0"/>
                  <a:pt x="926" y="35"/>
                  <a:pt x="926" y="76"/>
                </a:cubicBezTo>
                <a:lnTo>
                  <a:pt x="926" y="185"/>
                </a:lnTo>
                <a:lnTo>
                  <a:pt x="817" y="185"/>
                </a:lnTo>
                <a:lnTo>
                  <a:pt x="817" y="185"/>
                </a:lnTo>
                <a:cubicBezTo>
                  <a:pt x="775" y="185"/>
                  <a:pt x="741" y="219"/>
                  <a:pt x="741" y="261"/>
                </a:cubicBezTo>
                <a:lnTo>
                  <a:pt x="741" y="261"/>
                </a:lnTo>
                <a:cubicBezTo>
                  <a:pt x="741" y="303"/>
                  <a:pt x="775" y="337"/>
                  <a:pt x="817" y="337"/>
                </a:cubicBezTo>
                <a:lnTo>
                  <a:pt x="926" y="337"/>
                </a:lnTo>
                <a:lnTo>
                  <a:pt x="926" y="521"/>
                </a:lnTo>
                <a:lnTo>
                  <a:pt x="902" y="521"/>
                </a:lnTo>
                <a:lnTo>
                  <a:pt x="902" y="521"/>
                </a:lnTo>
                <a:cubicBezTo>
                  <a:pt x="875" y="521"/>
                  <a:pt x="853" y="543"/>
                  <a:pt x="853" y="570"/>
                </a:cubicBezTo>
                <a:lnTo>
                  <a:pt x="853" y="570"/>
                </a:lnTo>
                <a:cubicBezTo>
                  <a:pt x="853" y="573"/>
                  <a:pt x="853" y="574"/>
                  <a:pt x="853" y="576"/>
                </a:cubicBezTo>
                <a:lnTo>
                  <a:pt x="853" y="576"/>
                </a:lnTo>
                <a:cubicBezTo>
                  <a:pt x="635" y="594"/>
                  <a:pt x="496" y="645"/>
                  <a:pt x="496" y="645"/>
                </a:cubicBezTo>
                <a:lnTo>
                  <a:pt x="496" y="844"/>
                </a:lnTo>
                <a:lnTo>
                  <a:pt x="496" y="844"/>
                </a:lnTo>
                <a:cubicBezTo>
                  <a:pt x="772" y="1122"/>
                  <a:pt x="710" y="1380"/>
                  <a:pt x="710" y="1380"/>
                </a:cubicBezTo>
                <a:lnTo>
                  <a:pt x="710" y="1380"/>
                </a:lnTo>
                <a:cubicBezTo>
                  <a:pt x="528" y="1371"/>
                  <a:pt x="603" y="1505"/>
                  <a:pt x="603" y="1505"/>
                </a:cubicBezTo>
                <a:lnTo>
                  <a:pt x="603" y="1505"/>
                </a:lnTo>
                <a:cubicBezTo>
                  <a:pt x="379" y="1649"/>
                  <a:pt x="639" y="1735"/>
                  <a:pt x="639" y="1735"/>
                </a:cubicBezTo>
                <a:lnTo>
                  <a:pt x="639" y="1735"/>
                </a:lnTo>
                <a:cubicBezTo>
                  <a:pt x="860" y="2481"/>
                  <a:pt x="496" y="3276"/>
                  <a:pt x="496" y="3276"/>
                </a:cubicBezTo>
                <a:lnTo>
                  <a:pt x="418" y="3626"/>
                </a:lnTo>
                <a:lnTo>
                  <a:pt x="337" y="3626"/>
                </a:lnTo>
                <a:lnTo>
                  <a:pt x="337" y="3626"/>
                </a:lnTo>
                <a:cubicBezTo>
                  <a:pt x="239" y="3626"/>
                  <a:pt x="159" y="3707"/>
                  <a:pt x="159" y="3804"/>
                </a:cubicBezTo>
                <a:lnTo>
                  <a:pt x="159" y="3804"/>
                </a:lnTo>
                <a:cubicBezTo>
                  <a:pt x="159" y="3880"/>
                  <a:pt x="207" y="3945"/>
                  <a:pt x="274" y="3970"/>
                </a:cubicBezTo>
                <a:lnTo>
                  <a:pt x="274" y="4000"/>
                </a:lnTo>
                <a:lnTo>
                  <a:pt x="257" y="4000"/>
                </a:lnTo>
                <a:lnTo>
                  <a:pt x="257" y="4000"/>
                </a:lnTo>
                <a:cubicBezTo>
                  <a:pt x="115" y="4000"/>
                  <a:pt x="0" y="4116"/>
                  <a:pt x="0" y="4258"/>
                </a:cubicBezTo>
                <a:lnTo>
                  <a:pt x="0" y="4258"/>
                </a:lnTo>
                <a:cubicBezTo>
                  <a:pt x="0" y="4399"/>
                  <a:pt x="115" y="4515"/>
                  <a:pt x="257" y="4515"/>
                </a:cubicBezTo>
                <a:lnTo>
                  <a:pt x="1683" y="4515"/>
                </a:lnTo>
                <a:lnTo>
                  <a:pt x="1683" y="4515"/>
                </a:lnTo>
                <a:cubicBezTo>
                  <a:pt x="1825" y="4515"/>
                  <a:pt x="1941" y="4399"/>
                  <a:pt x="1941" y="4258"/>
                </a:cubicBezTo>
                <a:lnTo>
                  <a:pt x="1941" y="4258"/>
                </a:lnTo>
                <a:cubicBezTo>
                  <a:pt x="1941" y="4117"/>
                  <a:pt x="1827" y="4003"/>
                  <a:pt x="1687" y="40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65499DF-DF97-43C2-9529-9E6176E1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0913" y="3197629"/>
            <a:ext cx="2861876" cy="6349372"/>
          </a:xfrm>
          <a:custGeom>
            <a:avLst/>
            <a:gdLst>
              <a:gd name="T0" fmla="*/ 1632 w 1897"/>
              <a:gd name="T1" fmla="*/ 3667 h 4208"/>
              <a:gd name="T2" fmla="*/ 1759 w 1897"/>
              <a:gd name="T3" fmla="*/ 3479 h 4208"/>
              <a:gd name="T4" fmla="*/ 1575 w 1897"/>
              <a:gd name="T5" fmla="*/ 3318 h 4208"/>
              <a:gd name="T6" fmla="*/ 1524 w 1897"/>
              <a:gd name="T7" fmla="*/ 3278 h 4208"/>
              <a:gd name="T8" fmla="*/ 1488 w 1897"/>
              <a:gd name="T9" fmla="*/ 3116 h 4208"/>
              <a:gd name="T10" fmla="*/ 1416 w 1897"/>
              <a:gd name="T11" fmla="*/ 2870 h 4208"/>
              <a:gd name="T12" fmla="*/ 1294 w 1897"/>
              <a:gd name="T13" fmla="*/ 1494 h 4208"/>
              <a:gd name="T14" fmla="*/ 1362 w 1897"/>
              <a:gd name="T15" fmla="*/ 1405 h 4208"/>
              <a:gd name="T16" fmla="*/ 1411 w 1897"/>
              <a:gd name="T17" fmla="*/ 1247 h 4208"/>
              <a:gd name="T18" fmla="*/ 1364 w 1897"/>
              <a:gd name="T19" fmla="*/ 1134 h 4208"/>
              <a:gd name="T20" fmla="*/ 1327 w 1897"/>
              <a:gd name="T21" fmla="*/ 1083 h 4208"/>
              <a:gd name="T22" fmla="*/ 1243 w 1897"/>
              <a:gd name="T23" fmla="*/ 917 h 4208"/>
              <a:gd name="T24" fmla="*/ 1456 w 1897"/>
              <a:gd name="T25" fmla="*/ 536 h 4208"/>
              <a:gd name="T26" fmla="*/ 1452 w 1897"/>
              <a:gd name="T27" fmla="*/ 373 h 4208"/>
              <a:gd name="T28" fmla="*/ 1453 w 1897"/>
              <a:gd name="T29" fmla="*/ 137 h 4208"/>
              <a:gd name="T30" fmla="*/ 1234 w 1897"/>
              <a:gd name="T31" fmla="*/ 286 h 4208"/>
              <a:gd name="T32" fmla="*/ 1212 w 1897"/>
              <a:gd name="T33" fmla="*/ 295 h 4208"/>
              <a:gd name="T34" fmla="*/ 1223 w 1897"/>
              <a:gd name="T35" fmla="*/ 134 h 4208"/>
              <a:gd name="T36" fmla="*/ 1018 w 1897"/>
              <a:gd name="T37" fmla="*/ 134 h 4208"/>
              <a:gd name="T38" fmla="*/ 1033 w 1897"/>
              <a:gd name="T39" fmla="*/ 85 h 4208"/>
              <a:gd name="T40" fmla="*/ 948 w 1897"/>
              <a:gd name="T41" fmla="*/ 0 h 4208"/>
              <a:gd name="T42" fmla="*/ 863 w 1897"/>
              <a:gd name="T43" fmla="*/ 85 h 4208"/>
              <a:gd name="T44" fmla="*/ 673 w 1897"/>
              <a:gd name="T45" fmla="*/ 134 h 4208"/>
              <a:gd name="T46" fmla="*/ 685 w 1897"/>
              <a:gd name="T47" fmla="*/ 295 h 4208"/>
              <a:gd name="T48" fmla="*/ 663 w 1897"/>
              <a:gd name="T49" fmla="*/ 286 h 4208"/>
              <a:gd name="T50" fmla="*/ 444 w 1897"/>
              <a:gd name="T51" fmla="*/ 137 h 4208"/>
              <a:gd name="T52" fmla="*/ 444 w 1897"/>
              <a:gd name="T53" fmla="*/ 373 h 4208"/>
              <a:gd name="T54" fmla="*/ 444 w 1897"/>
              <a:gd name="T55" fmla="*/ 534 h 4208"/>
              <a:gd name="T56" fmla="*/ 441 w 1897"/>
              <a:gd name="T57" fmla="*/ 536 h 4208"/>
              <a:gd name="T58" fmla="*/ 653 w 1897"/>
              <a:gd name="T59" fmla="*/ 917 h 4208"/>
              <a:gd name="T60" fmla="*/ 570 w 1897"/>
              <a:gd name="T61" fmla="*/ 1083 h 4208"/>
              <a:gd name="T62" fmla="*/ 533 w 1897"/>
              <a:gd name="T63" fmla="*/ 1134 h 4208"/>
              <a:gd name="T64" fmla="*/ 486 w 1897"/>
              <a:gd name="T65" fmla="*/ 1247 h 4208"/>
              <a:gd name="T66" fmla="*/ 534 w 1897"/>
              <a:gd name="T67" fmla="*/ 1405 h 4208"/>
              <a:gd name="T68" fmla="*/ 603 w 1897"/>
              <a:gd name="T69" fmla="*/ 1494 h 4208"/>
              <a:gd name="T70" fmla="*/ 481 w 1897"/>
              <a:gd name="T71" fmla="*/ 2870 h 4208"/>
              <a:gd name="T72" fmla="*/ 372 w 1897"/>
              <a:gd name="T73" fmla="*/ 3278 h 4208"/>
              <a:gd name="T74" fmla="*/ 322 w 1897"/>
              <a:gd name="T75" fmla="*/ 3318 h 4208"/>
              <a:gd name="T76" fmla="*/ 137 w 1897"/>
              <a:gd name="T77" fmla="*/ 3479 h 4208"/>
              <a:gd name="T78" fmla="*/ 265 w 1897"/>
              <a:gd name="T79" fmla="*/ 3667 h 4208"/>
              <a:gd name="T80" fmla="*/ 265 w 1897"/>
              <a:gd name="T81" fmla="*/ 3693 h 4208"/>
              <a:gd name="T82" fmla="*/ 12 w 1897"/>
              <a:gd name="T83" fmla="*/ 3969 h 4208"/>
              <a:gd name="T84" fmla="*/ 948 w 1897"/>
              <a:gd name="T85" fmla="*/ 4207 h 4208"/>
              <a:gd name="T86" fmla="*/ 1619 w 1897"/>
              <a:gd name="T87" fmla="*/ 4207 h 4208"/>
              <a:gd name="T88" fmla="*/ 1885 w 1897"/>
              <a:gd name="T89" fmla="*/ 3969 h 4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97" h="4208">
                <a:moveTo>
                  <a:pt x="1632" y="3693"/>
                </a:moveTo>
                <a:lnTo>
                  <a:pt x="1632" y="3667"/>
                </a:lnTo>
                <a:lnTo>
                  <a:pt x="1632" y="3667"/>
                </a:lnTo>
                <a:cubicBezTo>
                  <a:pt x="1711" y="3643"/>
                  <a:pt x="1768" y="3567"/>
                  <a:pt x="1759" y="3479"/>
                </a:cubicBezTo>
                <a:lnTo>
                  <a:pt x="1759" y="3479"/>
                </a:lnTo>
                <a:cubicBezTo>
                  <a:pt x="1751" y="3386"/>
                  <a:pt x="1668" y="3318"/>
                  <a:pt x="1575" y="3318"/>
                </a:cubicBezTo>
                <a:lnTo>
                  <a:pt x="1575" y="3318"/>
                </a:lnTo>
                <a:cubicBezTo>
                  <a:pt x="1550" y="3318"/>
                  <a:pt x="1529" y="3301"/>
                  <a:pt x="1524" y="3278"/>
                </a:cubicBezTo>
                <a:lnTo>
                  <a:pt x="1488" y="3116"/>
                </a:lnTo>
                <a:lnTo>
                  <a:pt x="1488" y="3116"/>
                </a:lnTo>
                <a:cubicBezTo>
                  <a:pt x="1470" y="3032"/>
                  <a:pt x="1446" y="2950"/>
                  <a:pt x="1416" y="2870"/>
                </a:cubicBezTo>
                <a:lnTo>
                  <a:pt x="1416" y="2870"/>
                </a:lnTo>
                <a:cubicBezTo>
                  <a:pt x="1331" y="2644"/>
                  <a:pt x="1152" y="2062"/>
                  <a:pt x="1294" y="1494"/>
                </a:cubicBezTo>
                <a:lnTo>
                  <a:pt x="1294" y="1494"/>
                </a:lnTo>
                <a:cubicBezTo>
                  <a:pt x="1303" y="1456"/>
                  <a:pt x="1328" y="1423"/>
                  <a:pt x="1362" y="1405"/>
                </a:cubicBezTo>
                <a:lnTo>
                  <a:pt x="1362" y="1405"/>
                </a:lnTo>
                <a:cubicBezTo>
                  <a:pt x="1414" y="1376"/>
                  <a:pt x="1478" y="1322"/>
                  <a:pt x="1411" y="1247"/>
                </a:cubicBezTo>
                <a:lnTo>
                  <a:pt x="1411" y="1247"/>
                </a:lnTo>
                <a:cubicBezTo>
                  <a:pt x="1383" y="1216"/>
                  <a:pt x="1367" y="1176"/>
                  <a:pt x="1364" y="1134"/>
                </a:cubicBezTo>
                <a:lnTo>
                  <a:pt x="1364" y="1134"/>
                </a:lnTo>
                <a:cubicBezTo>
                  <a:pt x="1362" y="1115"/>
                  <a:pt x="1353" y="1095"/>
                  <a:pt x="1327" y="1083"/>
                </a:cubicBezTo>
                <a:lnTo>
                  <a:pt x="1327" y="1083"/>
                </a:lnTo>
                <a:cubicBezTo>
                  <a:pt x="1264" y="1055"/>
                  <a:pt x="1232" y="984"/>
                  <a:pt x="1243" y="917"/>
                </a:cubicBezTo>
                <a:lnTo>
                  <a:pt x="1243" y="917"/>
                </a:lnTo>
                <a:cubicBezTo>
                  <a:pt x="1261" y="817"/>
                  <a:pt x="1314" y="679"/>
                  <a:pt x="1456" y="536"/>
                </a:cubicBezTo>
                <a:lnTo>
                  <a:pt x="1456" y="536"/>
                </a:lnTo>
                <a:cubicBezTo>
                  <a:pt x="1456" y="536"/>
                  <a:pt x="1455" y="535"/>
                  <a:pt x="1452" y="534"/>
                </a:cubicBezTo>
                <a:lnTo>
                  <a:pt x="1452" y="373"/>
                </a:lnTo>
                <a:lnTo>
                  <a:pt x="1453" y="373"/>
                </a:lnTo>
                <a:lnTo>
                  <a:pt x="1453" y="137"/>
                </a:lnTo>
                <a:lnTo>
                  <a:pt x="1453" y="137"/>
                </a:lnTo>
                <a:cubicBezTo>
                  <a:pt x="1393" y="203"/>
                  <a:pt x="1314" y="250"/>
                  <a:pt x="1234" y="286"/>
                </a:cubicBezTo>
                <a:lnTo>
                  <a:pt x="1234" y="286"/>
                </a:lnTo>
                <a:cubicBezTo>
                  <a:pt x="1226" y="289"/>
                  <a:pt x="1219" y="292"/>
                  <a:pt x="1212" y="295"/>
                </a:cubicBezTo>
                <a:lnTo>
                  <a:pt x="1283" y="229"/>
                </a:lnTo>
                <a:lnTo>
                  <a:pt x="1223" y="134"/>
                </a:lnTo>
                <a:lnTo>
                  <a:pt x="1018" y="134"/>
                </a:lnTo>
                <a:lnTo>
                  <a:pt x="1018" y="134"/>
                </a:lnTo>
                <a:cubicBezTo>
                  <a:pt x="1027" y="120"/>
                  <a:pt x="1033" y="104"/>
                  <a:pt x="1033" y="85"/>
                </a:cubicBezTo>
                <a:lnTo>
                  <a:pt x="1033" y="85"/>
                </a:lnTo>
                <a:cubicBezTo>
                  <a:pt x="1033" y="38"/>
                  <a:pt x="995" y="0"/>
                  <a:pt x="948" y="0"/>
                </a:cubicBezTo>
                <a:lnTo>
                  <a:pt x="948" y="0"/>
                </a:lnTo>
                <a:cubicBezTo>
                  <a:pt x="901" y="0"/>
                  <a:pt x="863" y="38"/>
                  <a:pt x="863" y="85"/>
                </a:cubicBezTo>
                <a:lnTo>
                  <a:pt x="863" y="85"/>
                </a:lnTo>
                <a:cubicBezTo>
                  <a:pt x="863" y="104"/>
                  <a:pt x="869" y="120"/>
                  <a:pt x="879" y="134"/>
                </a:cubicBezTo>
                <a:lnTo>
                  <a:pt x="673" y="134"/>
                </a:lnTo>
                <a:lnTo>
                  <a:pt x="613" y="229"/>
                </a:lnTo>
                <a:lnTo>
                  <a:pt x="685" y="295"/>
                </a:lnTo>
                <a:lnTo>
                  <a:pt x="685" y="295"/>
                </a:lnTo>
                <a:cubicBezTo>
                  <a:pt x="678" y="292"/>
                  <a:pt x="670" y="289"/>
                  <a:pt x="663" y="286"/>
                </a:cubicBezTo>
                <a:lnTo>
                  <a:pt x="663" y="286"/>
                </a:lnTo>
                <a:cubicBezTo>
                  <a:pt x="582" y="250"/>
                  <a:pt x="504" y="203"/>
                  <a:pt x="444" y="137"/>
                </a:cubicBezTo>
                <a:lnTo>
                  <a:pt x="444" y="373"/>
                </a:lnTo>
                <a:lnTo>
                  <a:pt x="444" y="373"/>
                </a:lnTo>
                <a:lnTo>
                  <a:pt x="444" y="534"/>
                </a:lnTo>
                <a:lnTo>
                  <a:pt x="444" y="534"/>
                </a:lnTo>
                <a:cubicBezTo>
                  <a:pt x="442" y="535"/>
                  <a:pt x="441" y="536"/>
                  <a:pt x="441" y="536"/>
                </a:cubicBezTo>
                <a:lnTo>
                  <a:pt x="441" y="536"/>
                </a:lnTo>
                <a:cubicBezTo>
                  <a:pt x="583" y="679"/>
                  <a:pt x="635" y="817"/>
                  <a:pt x="653" y="917"/>
                </a:cubicBezTo>
                <a:lnTo>
                  <a:pt x="653" y="917"/>
                </a:lnTo>
                <a:cubicBezTo>
                  <a:pt x="665" y="984"/>
                  <a:pt x="633" y="1055"/>
                  <a:pt x="570" y="1083"/>
                </a:cubicBezTo>
                <a:lnTo>
                  <a:pt x="570" y="1083"/>
                </a:lnTo>
                <a:cubicBezTo>
                  <a:pt x="544" y="1095"/>
                  <a:pt x="534" y="1115"/>
                  <a:pt x="533" y="1134"/>
                </a:cubicBezTo>
                <a:lnTo>
                  <a:pt x="533" y="1134"/>
                </a:lnTo>
                <a:cubicBezTo>
                  <a:pt x="530" y="1176"/>
                  <a:pt x="514" y="1216"/>
                  <a:pt x="486" y="1247"/>
                </a:cubicBezTo>
                <a:lnTo>
                  <a:pt x="486" y="1247"/>
                </a:lnTo>
                <a:cubicBezTo>
                  <a:pt x="419" y="1322"/>
                  <a:pt x="483" y="1376"/>
                  <a:pt x="534" y="1405"/>
                </a:cubicBezTo>
                <a:lnTo>
                  <a:pt x="534" y="1405"/>
                </a:lnTo>
                <a:cubicBezTo>
                  <a:pt x="569" y="1423"/>
                  <a:pt x="593" y="1456"/>
                  <a:pt x="603" y="1494"/>
                </a:cubicBezTo>
                <a:lnTo>
                  <a:pt x="603" y="1494"/>
                </a:lnTo>
                <a:cubicBezTo>
                  <a:pt x="744" y="2062"/>
                  <a:pt x="565" y="2644"/>
                  <a:pt x="481" y="2870"/>
                </a:cubicBezTo>
                <a:lnTo>
                  <a:pt x="481" y="2870"/>
                </a:lnTo>
                <a:cubicBezTo>
                  <a:pt x="451" y="2950"/>
                  <a:pt x="427" y="3032"/>
                  <a:pt x="408" y="3116"/>
                </a:cubicBezTo>
                <a:lnTo>
                  <a:pt x="372" y="3278"/>
                </a:lnTo>
                <a:lnTo>
                  <a:pt x="372" y="3278"/>
                </a:lnTo>
                <a:cubicBezTo>
                  <a:pt x="367" y="3301"/>
                  <a:pt x="346" y="3318"/>
                  <a:pt x="322" y="3318"/>
                </a:cubicBezTo>
                <a:lnTo>
                  <a:pt x="322" y="3318"/>
                </a:lnTo>
                <a:cubicBezTo>
                  <a:pt x="228" y="3318"/>
                  <a:pt x="146" y="3386"/>
                  <a:pt x="137" y="3479"/>
                </a:cubicBezTo>
                <a:lnTo>
                  <a:pt x="137" y="3479"/>
                </a:lnTo>
                <a:cubicBezTo>
                  <a:pt x="129" y="3567"/>
                  <a:pt x="186" y="3643"/>
                  <a:pt x="265" y="3667"/>
                </a:cubicBezTo>
                <a:lnTo>
                  <a:pt x="265" y="3693"/>
                </a:lnTo>
                <a:lnTo>
                  <a:pt x="265" y="3693"/>
                </a:lnTo>
                <a:cubicBezTo>
                  <a:pt x="118" y="3695"/>
                  <a:pt x="0" y="3820"/>
                  <a:pt x="12" y="3969"/>
                </a:cubicBezTo>
                <a:lnTo>
                  <a:pt x="12" y="3969"/>
                </a:lnTo>
                <a:cubicBezTo>
                  <a:pt x="22" y="4105"/>
                  <a:pt x="141" y="4207"/>
                  <a:pt x="277" y="4207"/>
                </a:cubicBezTo>
                <a:lnTo>
                  <a:pt x="948" y="4207"/>
                </a:lnTo>
                <a:lnTo>
                  <a:pt x="1619" y="4207"/>
                </a:lnTo>
                <a:lnTo>
                  <a:pt x="1619" y="4207"/>
                </a:lnTo>
                <a:cubicBezTo>
                  <a:pt x="1755" y="4207"/>
                  <a:pt x="1875" y="4105"/>
                  <a:pt x="1885" y="3969"/>
                </a:cubicBezTo>
                <a:lnTo>
                  <a:pt x="1885" y="3969"/>
                </a:lnTo>
                <a:cubicBezTo>
                  <a:pt x="1896" y="3820"/>
                  <a:pt x="1778" y="3695"/>
                  <a:pt x="1632" y="369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A3E4668-B1A4-43E7-88B9-A3BCD367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491" y="3204281"/>
            <a:ext cx="2861876" cy="6342720"/>
          </a:xfrm>
          <a:custGeom>
            <a:avLst/>
            <a:gdLst>
              <a:gd name="T0" fmla="*/ 1631 w 1897"/>
              <a:gd name="T1" fmla="*/ 3660 h 4201"/>
              <a:gd name="T2" fmla="*/ 1759 w 1897"/>
              <a:gd name="T3" fmla="*/ 3472 h 4201"/>
              <a:gd name="T4" fmla="*/ 1574 w 1897"/>
              <a:gd name="T5" fmla="*/ 3311 h 4201"/>
              <a:gd name="T6" fmla="*/ 1524 w 1897"/>
              <a:gd name="T7" fmla="*/ 3271 h 4201"/>
              <a:gd name="T8" fmla="*/ 1488 w 1897"/>
              <a:gd name="T9" fmla="*/ 3109 h 4201"/>
              <a:gd name="T10" fmla="*/ 1415 w 1897"/>
              <a:gd name="T11" fmla="*/ 2863 h 4201"/>
              <a:gd name="T12" fmla="*/ 1294 w 1897"/>
              <a:gd name="T13" fmla="*/ 2083 h 4201"/>
              <a:gd name="T14" fmla="*/ 1362 w 1897"/>
              <a:gd name="T15" fmla="*/ 1993 h 4201"/>
              <a:gd name="T16" fmla="*/ 1411 w 1897"/>
              <a:gd name="T17" fmla="*/ 1836 h 4201"/>
              <a:gd name="T18" fmla="*/ 1363 w 1897"/>
              <a:gd name="T19" fmla="*/ 1723 h 4201"/>
              <a:gd name="T20" fmla="*/ 1326 w 1897"/>
              <a:gd name="T21" fmla="*/ 1672 h 4201"/>
              <a:gd name="T22" fmla="*/ 1243 w 1897"/>
              <a:gd name="T23" fmla="*/ 1506 h 4201"/>
              <a:gd name="T24" fmla="*/ 1455 w 1897"/>
              <a:gd name="T25" fmla="*/ 1125 h 4201"/>
              <a:gd name="T26" fmla="*/ 1452 w 1897"/>
              <a:gd name="T27" fmla="*/ 962 h 4201"/>
              <a:gd name="T28" fmla="*/ 1452 w 1897"/>
              <a:gd name="T29" fmla="*/ 726 h 4201"/>
              <a:gd name="T30" fmla="*/ 1371 w 1897"/>
              <a:gd name="T31" fmla="*/ 797 h 4201"/>
              <a:gd name="T32" fmla="*/ 1066 w 1897"/>
              <a:gd name="T33" fmla="*/ 213 h 4201"/>
              <a:gd name="T34" fmla="*/ 1079 w 1897"/>
              <a:gd name="T35" fmla="*/ 150 h 4201"/>
              <a:gd name="T36" fmla="*/ 948 w 1897"/>
              <a:gd name="T37" fmla="*/ 0 h 4201"/>
              <a:gd name="T38" fmla="*/ 817 w 1897"/>
              <a:gd name="T39" fmla="*/ 150 h 4201"/>
              <a:gd name="T40" fmla="*/ 830 w 1897"/>
              <a:gd name="T41" fmla="*/ 213 h 4201"/>
              <a:gd name="T42" fmla="*/ 525 w 1897"/>
              <a:gd name="T43" fmla="*/ 797 h 4201"/>
              <a:gd name="T44" fmla="*/ 443 w 1897"/>
              <a:gd name="T45" fmla="*/ 726 h 4201"/>
              <a:gd name="T46" fmla="*/ 444 w 1897"/>
              <a:gd name="T47" fmla="*/ 962 h 4201"/>
              <a:gd name="T48" fmla="*/ 444 w 1897"/>
              <a:gd name="T49" fmla="*/ 1123 h 4201"/>
              <a:gd name="T50" fmla="*/ 441 w 1897"/>
              <a:gd name="T51" fmla="*/ 1125 h 4201"/>
              <a:gd name="T52" fmla="*/ 653 w 1897"/>
              <a:gd name="T53" fmla="*/ 1506 h 4201"/>
              <a:gd name="T54" fmla="*/ 570 w 1897"/>
              <a:gd name="T55" fmla="*/ 1672 h 4201"/>
              <a:gd name="T56" fmla="*/ 532 w 1897"/>
              <a:gd name="T57" fmla="*/ 1723 h 4201"/>
              <a:gd name="T58" fmla="*/ 486 w 1897"/>
              <a:gd name="T59" fmla="*/ 1836 h 4201"/>
              <a:gd name="T60" fmla="*/ 534 w 1897"/>
              <a:gd name="T61" fmla="*/ 1993 h 4201"/>
              <a:gd name="T62" fmla="*/ 602 w 1897"/>
              <a:gd name="T63" fmla="*/ 2083 h 4201"/>
              <a:gd name="T64" fmla="*/ 480 w 1897"/>
              <a:gd name="T65" fmla="*/ 2863 h 4201"/>
              <a:gd name="T66" fmla="*/ 372 w 1897"/>
              <a:gd name="T67" fmla="*/ 3271 h 4201"/>
              <a:gd name="T68" fmla="*/ 322 w 1897"/>
              <a:gd name="T69" fmla="*/ 3311 h 4201"/>
              <a:gd name="T70" fmla="*/ 137 w 1897"/>
              <a:gd name="T71" fmla="*/ 3472 h 4201"/>
              <a:gd name="T72" fmla="*/ 264 w 1897"/>
              <a:gd name="T73" fmla="*/ 3660 h 4201"/>
              <a:gd name="T74" fmla="*/ 264 w 1897"/>
              <a:gd name="T75" fmla="*/ 3686 h 4201"/>
              <a:gd name="T76" fmla="*/ 11 w 1897"/>
              <a:gd name="T77" fmla="*/ 3962 h 4201"/>
              <a:gd name="T78" fmla="*/ 948 w 1897"/>
              <a:gd name="T79" fmla="*/ 4200 h 4201"/>
              <a:gd name="T80" fmla="*/ 1619 w 1897"/>
              <a:gd name="T81" fmla="*/ 4200 h 4201"/>
              <a:gd name="T82" fmla="*/ 1885 w 1897"/>
              <a:gd name="T83" fmla="*/ 3962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97" h="4201">
                <a:moveTo>
                  <a:pt x="1631" y="3686"/>
                </a:moveTo>
                <a:lnTo>
                  <a:pt x="1631" y="3660"/>
                </a:lnTo>
                <a:lnTo>
                  <a:pt x="1631" y="3660"/>
                </a:lnTo>
                <a:cubicBezTo>
                  <a:pt x="1711" y="3636"/>
                  <a:pt x="1767" y="3560"/>
                  <a:pt x="1759" y="3472"/>
                </a:cubicBezTo>
                <a:lnTo>
                  <a:pt x="1759" y="3472"/>
                </a:lnTo>
                <a:cubicBezTo>
                  <a:pt x="1751" y="3379"/>
                  <a:pt x="1668" y="3311"/>
                  <a:pt x="1574" y="3311"/>
                </a:cubicBezTo>
                <a:lnTo>
                  <a:pt x="1574" y="3311"/>
                </a:lnTo>
                <a:cubicBezTo>
                  <a:pt x="1550" y="3311"/>
                  <a:pt x="1529" y="3294"/>
                  <a:pt x="1524" y="3271"/>
                </a:cubicBezTo>
                <a:lnTo>
                  <a:pt x="1488" y="3109"/>
                </a:lnTo>
                <a:lnTo>
                  <a:pt x="1488" y="3109"/>
                </a:lnTo>
                <a:cubicBezTo>
                  <a:pt x="1469" y="3025"/>
                  <a:pt x="1446" y="2943"/>
                  <a:pt x="1415" y="2863"/>
                </a:cubicBezTo>
                <a:lnTo>
                  <a:pt x="1415" y="2863"/>
                </a:lnTo>
                <a:cubicBezTo>
                  <a:pt x="1331" y="2637"/>
                  <a:pt x="1152" y="2651"/>
                  <a:pt x="1294" y="2083"/>
                </a:cubicBezTo>
                <a:lnTo>
                  <a:pt x="1294" y="2083"/>
                </a:lnTo>
                <a:cubicBezTo>
                  <a:pt x="1303" y="2045"/>
                  <a:pt x="1328" y="2012"/>
                  <a:pt x="1362" y="1993"/>
                </a:cubicBezTo>
                <a:lnTo>
                  <a:pt x="1362" y="1993"/>
                </a:lnTo>
                <a:cubicBezTo>
                  <a:pt x="1413" y="1965"/>
                  <a:pt x="1477" y="1911"/>
                  <a:pt x="1411" y="1836"/>
                </a:cubicBezTo>
                <a:lnTo>
                  <a:pt x="1411" y="1836"/>
                </a:lnTo>
                <a:cubicBezTo>
                  <a:pt x="1382" y="1805"/>
                  <a:pt x="1367" y="1765"/>
                  <a:pt x="1363" y="1723"/>
                </a:cubicBezTo>
                <a:lnTo>
                  <a:pt x="1363" y="1723"/>
                </a:lnTo>
                <a:cubicBezTo>
                  <a:pt x="1362" y="1704"/>
                  <a:pt x="1352" y="1684"/>
                  <a:pt x="1326" y="1672"/>
                </a:cubicBezTo>
                <a:lnTo>
                  <a:pt x="1326" y="1672"/>
                </a:lnTo>
                <a:cubicBezTo>
                  <a:pt x="1264" y="1644"/>
                  <a:pt x="1231" y="1573"/>
                  <a:pt x="1243" y="1506"/>
                </a:cubicBezTo>
                <a:lnTo>
                  <a:pt x="1243" y="1506"/>
                </a:lnTo>
                <a:cubicBezTo>
                  <a:pt x="1261" y="1406"/>
                  <a:pt x="1314" y="1268"/>
                  <a:pt x="1455" y="1125"/>
                </a:cubicBezTo>
                <a:lnTo>
                  <a:pt x="1455" y="1125"/>
                </a:lnTo>
                <a:cubicBezTo>
                  <a:pt x="1455" y="1125"/>
                  <a:pt x="1454" y="1124"/>
                  <a:pt x="1452" y="1123"/>
                </a:cubicBezTo>
                <a:lnTo>
                  <a:pt x="1452" y="962"/>
                </a:lnTo>
                <a:lnTo>
                  <a:pt x="1452" y="962"/>
                </a:lnTo>
                <a:lnTo>
                  <a:pt x="1452" y="726"/>
                </a:lnTo>
                <a:lnTo>
                  <a:pt x="1452" y="726"/>
                </a:lnTo>
                <a:cubicBezTo>
                  <a:pt x="1428" y="753"/>
                  <a:pt x="1400" y="776"/>
                  <a:pt x="1371" y="797"/>
                </a:cubicBezTo>
                <a:lnTo>
                  <a:pt x="1371" y="797"/>
                </a:lnTo>
                <a:cubicBezTo>
                  <a:pt x="1350" y="645"/>
                  <a:pt x="1273" y="445"/>
                  <a:pt x="1066" y="213"/>
                </a:cubicBezTo>
                <a:lnTo>
                  <a:pt x="1066" y="213"/>
                </a:lnTo>
                <a:cubicBezTo>
                  <a:pt x="1074" y="194"/>
                  <a:pt x="1079" y="172"/>
                  <a:pt x="1079" y="150"/>
                </a:cubicBezTo>
                <a:lnTo>
                  <a:pt x="1079" y="150"/>
                </a:lnTo>
                <a:cubicBezTo>
                  <a:pt x="1079" y="67"/>
                  <a:pt x="1020" y="0"/>
                  <a:pt x="948" y="0"/>
                </a:cubicBezTo>
                <a:lnTo>
                  <a:pt x="948" y="0"/>
                </a:lnTo>
                <a:cubicBezTo>
                  <a:pt x="875" y="0"/>
                  <a:pt x="817" y="67"/>
                  <a:pt x="817" y="150"/>
                </a:cubicBezTo>
                <a:lnTo>
                  <a:pt x="817" y="150"/>
                </a:lnTo>
                <a:cubicBezTo>
                  <a:pt x="817" y="172"/>
                  <a:pt x="822" y="194"/>
                  <a:pt x="830" y="213"/>
                </a:cubicBezTo>
                <a:lnTo>
                  <a:pt x="830" y="213"/>
                </a:lnTo>
                <a:cubicBezTo>
                  <a:pt x="623" y="445"/>
                  <a:pt x="546" y="645"/>
                  <a:pt x="525" y="797"/>
                </a:cubicBezTo>
                <a:lnTo>
                  <a:pt x="525" y="797"/>
                </a:lnTo>
                <a:cubicBezTo>
                  <a:pt x="496" y="776"/>
                  <a:pt x="468" y="753"/>
                  <a:pt x="443" y="726"/>
                </a:cubicBezTo>
                <a:lnTo>
                  <a:pt x="443" y="962"/>
                </a:lnTo>
                <a:lnTo>
                  <a:pt x="444" y="962"/>
                </a:lnTo>
                <a:lnTo>
                  <a:pt x="444" y="1123"/>
                </a:lnTo>
                <a:lnTo>
                  <a:pt x="444" y="1123"/>
                </a:lnTo>
                <a:cubicBezTo>
                  <a:pt x="442" y="1124"/>
                  <a:pt x="441" y="1125"/>
                  <a:pt x="441" y="1125"/>
                </a:cubicBezTo>
                <a:lnTo>
                  <a:pt x="441" y="1125"/>
                </a:lnTo>
                <a:cubicBezTo>
                  <a:pt x="582" y="1268"/>
                  <a:pt x="635" y="1406"/>
                  <a:pt x="653" y="1506"/>
                </a:cubicBezTo>
                <a:lnTo>
                  <a:pt x="653" y="1506"/>
                </a:lnTo>
                <a:cubicBezTo>
                  <a:pt x="664" y="1573"/>
                  <a:pt x="632" y="1644"/>
                  <a:pt x="570" y="1672"/>
                </a:cubicBezTo>
                <a:lnTo>
                  <a:pt x="570" y="1672"/>
                </a:lnTo>
                <a:cubicBezTo>
                  <a:pt x="544" y="1684"/>
                  <a:pt x="534" y="1704"/>
                  <a:pt x="532" y="1723"/>
                </a:cubicBezTo>
                <a:lnTo>
                  <a:pt x="532" y="1723"/>
                </a:lnTo>
                <a:cubicBezTo>
                  <a:pt x="529" y="1765"/>
                  <a:pt x="514" y="1805"/>
                  <a:pt x="486" y="1836"/>
                </a:cubicBezTo>
                <a:lnTo>
                  <a:pt x="486" y="1836"/>
                </a:lnTo>
                <a:cubicBezTo>
                  <a:pt x="419" y="1911"/>
                  <a:pt x="482" y="1965"/>
                  <a:pt x="534" y="1993"/>
                </a:cubicBezTo>
                <a:lnTo>
                  <a:pt x="534" y="1993"/>
                </a:lnTo>
                <a:cubicBezTo>
                  <a:pt x="568" y="2012"/>
                  <a:pt x="593" y="2045"/>
                  <a:pt x="602" y="2083"/>
                </a:cubicBezTo>
                <a:lnTo>
                  <a:pt x="602" y="2083"/>
                </a:lnTo>
                <a:cubicBezTo>
                  <a:pt x="744" y="2651"/>
                  <a:pt x="565" y="2637"/>
                  <a:pt x="480" y="2863"/>
                </a:cubicBezTo>
                <a:lnTo>
                  <a:pt x="480" y="2863"/>
                </a:lnTo>
                <a:cubicBezTo>
                  <a:pt x="450" y="2943"/>
                  <a:pt x="426" y="3025"/>
                  <a:pt x="408" y="3109"/>
                </a:cubicBezTo>
                <a:lnTo>
                  <a:pt x="372" y="3271"/>
                </a:lnTo>
                <a:lnTo>
                  <a:pt x="372" y="3271"/>
                </a:lnTo>
                <a:cubicBezTo>
                  <a:pt x="367" y="3294"/>
                  <a:pt x="346" y="3311"/>
                  <a:pt x="322" y="3311"/>
                </a:cubicBezTo>
                <a:lnTo>
                  <a:pt x="322" y="3311"/>
                </a:lnTo>
                <a:cubicBezTo>
                  <a:pt x="228" y="3311"/>
                  <a:pt x="145" y="3379"/>
                  <a:pt x="137" y="3472"/>
                </a:cubicBezTo>
                <a:lnTo>
                  <a:pt x="137" y="3472"/>
                </a:lnTo>
                <a:cubicBezTo>
                  <a:pt x="128" y="3560"/>
                  <a:pt x="185" y="3636"/>
                  <a:pt x="264" y="3660"/>
                </a:cubicBezTo>
                <a:lnTo>
                  <a:pt x="264" y="3686"/>
                </a:lnTo>
                <a:lnTo>
                  <a:pt x="264" y="3686"/>
                </a:lnTo>
                <a:cubicBezTo>
                  <a:pt x="118" y="3688"/>
                  <a:pt x="0" y="3813"/>
                  <a:pt x="11" y="3962"/>
                </a:cubicBezTo>
                <a:lnTo>
                  <a:pt x="11" y="3962"/>
                </a:lnTo>
                <a:cubicBezTo>
                  <a:pt x="22" y="4098"/>
                  <a:pt x="141" y="4200"/>
                  <a:pt x="277" y="4200"/>
                </a:cubicBezTo>
                <a:lnTo>
                  <a:pt x="948" y="4200"/>
                </a:lnTo>
                <a:lnTo>
                  <a:pt x="1619" y="4200"/>
                </a:lnTo>
                <a:lnTo>
                  <a:pt x="1619" y="4200"/>
                </a:lnTo>
                <a:cubicBezTo>
                  <a:pt x="1755" y="4200"/>
                  <a:pt x="1875" y="4098"/>
                  <a:pt x="1885" y="3962"/>
                </a:cubicBezTo>
                <a:lnTo>
                  <a:pt x="1885" y="3962"/>
                </a:lnTo>
                <a:cubicBezTo>
                  <a:pt x="1896" y="3813"/>
                  <a:pt x="1778" y="3688"/>
                  <a:pt x="1631" y="368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4D5D3E5-D388-4476-8799-FE3689D0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097" y="3789973"/>
            <a:ext cx="3840242" cy="5757028"/>
          </a:xfrm>
          <a:custGeom>
            <a:avLst/>
            <a:gdLst>
              <a:gd name="T0" fmla="*/ 395 w 2545"/>
              <a:gd name="T1" fmla="*/ 3298 h 3814"/>
              <a:gd name="T2" fmla="*/ 395 w 2545"/>
              <a:gd name="T3" fmla="*/ 3268 h 3814"/>
              <a:gd name="T4" fmla="*/ 313 w 2545"/>
              <a:gd name="T5" fmla="*/ 3062 h 3814"/>
              <a:gd name="T6" fmla="*/ 451 w 2545"/>
              <a:gd name="T7" fmla="*/ 2924 h 3814"/>
              <a:gd name="T8" fmla="*/ 499 w 2545"/>
              <a:gd name="T9" fmla="*/ 2924 h 3814"/>
              <a:gd name="T10" fmla="*/ 439 w 2545"/>
              <a:gd name="T11" fmla="*/ 1475 h 3814"/>
              <a:gd name="T12" fmla="*/ 471 w 2545"/>
              <a:gd name="T13" fmla="*/ 1181 h 3814"/>
              <a:gd name="T14" fmla="*/ 958 w 2545"/>
              <a:gd name="T15" fmla="*/ 602 h 3814"/>
              <a:gd name="T16" fmla="*/ 1125 w 2545"/>
              <a:gd name="T17" fmla="*/ 267 h 3814"/>
              <a:gd name="T18" fmla="*/ 1198 w 2545"/>
              <a:gd name="T19" fmla="*/ 230 h 3814"/>
              <a:gd name="T20" fmla="*/ 1340 w 2545"/>
              <a:gd name="T21" fmla="*/ 341 h 3814"/>
              <a:gd name="T22" fmla="*/ 1366 w 2545"/>
              <a:gd name="T23" fmla="*/ 114 h 3814"/>
              <a:gd name="T24" fmla="*/ 1477 w 2545"/>
              <a:gd name="T25" fmla="*/ 366 h 3814"/>
              <a:gd name="T26" fmla="*/ 1719 w 2545"/>
              <a:gd name="T27" fmla="*/ 514 h 3814"/>
              <a:gd name="T28" fmla="*/ 1853 w 2545"/>
              <a:gd name="T29" fmla="*/ 636 h 3814"/>
              <a:gd name="T30" fmla="*/ 2352 w 2545"/>
              <a:gd name="T31" fmla="*/ 848 h 3814"/>
              <a:gd name="T32" fmla="*/ 2436 w 2545"/>
              <a:gd name="T33" fmla="*/ 864 h 3814"/>
              <a:gd name="T34" fmla="*/ 2463 w 2545"/>
              <a:gd name="T35" fmla="*/ 897 h 3814"/>
              <a:gd name="T36" fmla="*/ 2495 w 2545"/>
              <a:gd name="T37" fmla="*/ 1042 h 3814"/>
              <a:gd name="T38" fmla="*/ 2476 w 2545"/>
              <a:gd name="T39" fmla="*/ 1216 h 3814"/>
              <a:gd name="T40" fmla="*/ 2328 w 2545"/>
              <a:gd name="T41" fmla="*/ 1330 h 3814"/>
              <a:gd name="T42" fmla="*/ 2328 w 2545"/>
              <a:gd name="T43" fmla="*/ 1330 h 3814"/>
              <a:gd name="T44" fmla="*/ 2212 w 2545"/>
              <a:gd name="T45" fmla="*/ 1254 h 3814"/>
              <a:gd name="T46" fmla="*/ 2070 w 2545"/>
              <a:gd name="T47" fmla="*/ 1263 h 3814"/>
              <a:gd name="T48" fmla="*/ 1969 w 2545"/>
              <a:gd name="T49" fmla="*/ 1270 h 3814"/>
              <a:gd name="T50" fmla="*/ 1892 w 2545"/>
              <a:gd name="T51" fmla="*/ 1283 h 3814"/>
              <a:gd name="T52" fmla="*/ 1793 w 2545"/>
              <a:gd name="T53" fmla="*/ 1263 h 3814"/>
              <a:gd name="T54" fmla="*/ 1531 w 2545"/>
              <a:gd name="T55" fmla="*/ 1308 h 3814"/>
              <a:gd name="T56" fmla="*/ 1765 w 2545"/>
              <a:gd name="T57" fmla="*/ 2238 h 3814"/>
              <a:gd name="T58" fmla="*/ 1703 w 2545"/>
              <a:gd name="T59" fmla="*/ 2861 h 3814"/>
              <a:gd name="T60" fmla="*/ 1831 w 2545"/>
              <a:gd name="T61" fmla="*/ 2924 h 3814"/>
              <a:gd name="T62" fmla="*/ 1969 w 2545"/>
              <a:gd name="T63" fmla="*/ 3062 h 3814"/>
              <a:gd name="T64" fmla="*/ 1969 w 2545"/>
              <a:gd name="T65" fmla="*/ 3142 h 3814"/>
              <a:gd name="T66" fmla="*/ 1920 w 2545"/>
              <a:gd name="T67" fmla="*/ 3247 h 3814"/>
              <a:gd name="T68" fmla="*/ 1991 w 2545"/>
              <a:gd name="T69" fmla="*/ 3298 h 3814"/>
              <a:gd name="T70" fmla="*/ 2129 w 2545"/>
              <a:gd name="T71" fmla="*/ 3437 h 3814"/>
              <a:gd name="T72" fmla="*/ 2129 w 2545"/>
              <a:gd name="T73" fmla="*/ 3675 h 3814"/>
              <a:gd name="T74" fmla="*/ 325 w 2545"/>
              <a:gd name="T75" fmla="*/ 3813 h 3814"/>
              <a:gd name="T76" fmla="*/ 188 w 2545"/>
              <a:gd name="T77" fmla="*/ 3675 h 3814"/>
              <a:gd name="T78" fmla="*/ 188 w 2545"/>
              <a:gd name="T79" fmla="*/ 3437 h 3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45" h="3814">
                <a:moveTo>
                  <a:pt x="325" y="3298"/>
                </a:moveTo>
                <a:lnTo>
                  <a:pt x="395" y="3298"/>
                </a:lnTo>
                <a:lnTo>
                  <a:pt x="395" y="3268"/>
                </a:lnTo>
                <a:lnTo>
                  <a:pt x="395" y="3268"/>
                </a:lnTo>
                <a:cubicBezTo>
                  <a:pt x="347" y="3247"/>
                  <a:pt x="313" y="3199"/>
                  <a:pt x="313" y="3142"/>
                </a:cubicBezTo>
                <a:lnTo>
                  <a:pt x="313" y="3062"/>
                </a:lnTo>
                <a:lnTo>
                  <a:pt x="313" y="3062"/>
                </a:lnTo>
                <a:cubicBezTo>
                  <a:pt x="313" y="2987"/>
                  <a:pt x="375" y="2924"/>
                  <a:pt x="451" y="2924"/>
                </a:cubicBezTo>
                <a:lnTo>
                  <a:pt x="499" y="2924"/>
                </a:lnTo>
                <a:lnTo>
                  <a:pt x="499" y="2924"/>
                </a:lnTo>
                <a:cubicBezTo>
                  <a:pt x="0" y="2189"/>
                  <a:pt x="439" y="1475"/>
                  <a:pt x="439" y="1475"/>
                </a:cubicBezTo>
                <a:lnTo>
                  <a:pt x="439" y="1475"/>
                </a:lnTo>
                <a:cubicBezTo>
                  <a:pt x="487" y="1371"/>
                  <a:pt x="412" y="1272"/>
                  <a:pt x="471" y="1181"/>
                </a:cubicBezTo>
                <a:lnTo>
                  <a:pt x="471" y="1181"/>
                </a:lnTo>
                <a:cubicBezTo>
                  <a:pt x="695" y="838"/>
                  <a:pt x="958" y="602"/>
                  <a:pt x="958" y="602"/>
                </a:cubicBezTo>
                <a:lnTo>
                  <a:pt x="958" y="602"/>
                </a:lnTo>
                <a:cubicBezTo>
                  <a:pt x="1212" y="426"/>
                  <a:pt x="1125" y="267"/>
                  <a:pt x="1125" y="267"/>
                </a:cubicBezTo>
                <a:lnTo>
                  <a:pt x="1125" y="267"/>
                </a:lnTo>
                <a:cubicBezTo>
                  <a:pt x="1112" y="164"/>
                  <a:pt x="1194" y="161"/>
                  <a:pt x="1194" y="161"/>
                </a:cubicBezTo>
                <a:lnTo>
                  <a:pt x="1198" y="230"/>
                </a:lnTo>
                <a:lnTo>
                  <a:pt x="1270" y="366"/>
                </a:lnTo>
                <a:lnTo>
                  <a:pt x="1340" y="341"/>
                </a:lnTo>
                <a:lnTo>
                  <a:pt x="1340" y="341"/>
                </a:lnTo>
                <a:cubicBezTo>
                  <a:pt x="1437" y="287"/>
                  <a:pt x="1237" y="0"/>
                  <a:pt x="1366" y="114"/>
                </a:cubicBezTo>
                <a:lnTo>
                  <a:pt x="1366" y="114"/>
                </a:lnTo>
                <a:cubicBezTo>
                  <a:pt x="1496" y="227"/>
                  <a:pt x="1477" y="366"/>
                  <a:pt x="1477" y="366"/>
                </a:cubicBezTo>
                <a:lnTo>
                  <a:pt x="1477" y="366"/>
                </a:lnTo>
                <a:cubicBezTo>
                  <a:pt x="1500" y="401"/>
                  <a:pt x="1719" y="514"/>
                  <a:pt x="1719" y="514"/>
                </a:cubicBezTo>
                <a:lnTo>
                  <a:pt x="1799" y="539"/>
                </a:lnTo>
                <a:lnTo>
                  <a:pt x="1853" y="636"/>
                </a:lnTo>
                <a:lnTo>
                  <a:pt x="1853" y="636"/>
                </a:lnTo>
                <a:cubicBezTo>
                  <a:pt x="1879" y="666"/>
                  <a:pt x="2352" y="848"/>
                  <a:pt x="2352" y="848"/>
                </a:cubicBezTo>
                <a:lnTo>
                  <a:pt x="2436" y="864"/>
                </a:lnTo>
                <a:lnTo>
                  <a:pt x="2436" y="864"/>
                </a:lnTo>
                <a:cubicBezTo>
                  <a:pt x="2436" y="864"/>
                  <a:pt x="2394" y="860"/>
                  <a:pt x="2463" y="897"/>
                </a:cubicBezTo>
                <a:lnTo>
                  <a:pt x="2463" y="897"/>
                </a:lnTo>
                <a:cubicBezTo>
                  <a:pt x="2531" y="934"/>
                  <a:pt x="2495" y="1042"/>
                  <a:pt x="2495" y="1042"/>
                </a:cubicBezTo>
                <a:lnTo>
                  <a:pt x="2495" y="1042"/>
                </a:lnTo>
                <a:cubicBezTo>
                  <a:pt x="2544" y="1139"/>
                  <a:pt x="2511" y="1190"/>
                  <a:pt x="2476" y="1216"/>
                </a:cubicBezTo>
                <a:lnTo>
                  <a:pt x="2476" y="1216"/>
                </a:lnTo>
                <a:lnTo>
                  <a:pt x="2476" y="1216"/>
                </a:lnTo>
                <a:cubicBezTo>
                  <a:pt x="2476" y="1216"/>
                  <a:pt x="2453" y="1336"/>
                  <a:pt x="2328" y="1330"/>
                </a:cubicBezTo>
                <a:lnTo>
                  <a:pt x="2328" y="1330"/>
                </a:lnTo>
                <a:lnTo>
                  <a:pt x="2328" y="1330"/>
                </a:lnTo>
                <a:cubicBezTo>
                  <a:pt x="2263" y="1326"/>
                  <a:pt x="2212" y="1254"/>
                  <a:pt x="2212" y="1254"/>
                </a:cubicBezTo>
                <a:lnTo>
                  <a:pt x="2212" y="1254"/>
                </a:lnTo>
                <a:cubicBezTo>
                  <a:pt x="2199" y="1287"/>
                  <a:pt x="2070" y="1263"/>
                  <a:pt x="2070" y="1263"/>
                </a:cubicBezTo>
                <a:lnTo>
                  <a:pt x="2070" y="1263"/>
                </a:lnTo>
                <a:cubicBezTo>
                  <a:pt x="2070" y="1263"/>
                  <a:pt x="1993" y="1289"/>
                  <a:pt x="1969" y="1270"/>
                </a:cubicBezTo>
                <a:lnTo>
                  <a:pt x="1969" y="1270"/>
                </a:lnTo>
                <a:cubicBezTo>
                  <a:pt x="1946" y="1252"/>
                  <a:pt x="1906" y="1301"/>
                  <a:pt x="1892" y="1283"/>
                </a:cubicBezTo>
                <a:lnTo>
                  <a:pt x="1892" y="1283"/>
                </a:lnTo>
                <a:cubicBezTo>
                  <a:pt x="1878" y="1264"/>
                  <a:pt x="1793" y="1263"/>
                  <a:pt x="1793" y="1263"/>
                </a:cubicBezTo>
                <a:lnTo>
                  <a:pt x="1793" y="1263"/>
                </a:lnTo>
                <a:cubicBezTo>
                  <a:pt x="1661" y="1367"/>
                  <a:pt x="1531" y="1308"/>
                  <a:pt x="1531" y="1308"/>
                </a:cubicBezTo>
                <a:lnTo>
                  <a:pt x="1531" y="1308"/>
                </a:lnTo>
                <a:cubicBezTo>
                  <a:pt x="1213" y="1348"/>
                  <a:pt x="1728" y="2162"/>
                  <a:pt x="1728" y="2162"/>
                </a:cubicBezTo>
                <a:lnTo>
                  <a:pt x="1765" y="2238"/>
                </a:lnTo>
                <a:lnTo>
                  <a:pt x="1765" y="2238"/>
                </a:lnTo>
                <a:cubicBezTo>
                  <a:pt x="1850" y="2569"/>
                  <a:pt x="1809" y="2765"/>
                  <a:pt x="1703" y="2861"/>
                </a:cubicBezTo>
                <a:lnTo>
                  <a:pt x="1731" y="2924"/>
                </a:lnTo>
                <a:lnTo>
                  <a:pt x="1831" y="2924"/>
                </a:lnTo>
                <a:lnTo>
                  <a:pt x="1831" y="2924"/>
                </a:lnTo>
                <a:cubicBezTo>
                  <a:pt x="1907" y="2924"/>
                  <a:pt x="1969" y="2987"/>
                  <a:pt x="1969" y="3062"/>
                </a:cubicBezTo>
                <a:lnTo>
                  <a:pt x="1969" y="3142"/>
                </a:lnTo>
                <a:lnTo>
                  <a:pt x="1969" y="3142"/>
                </a:lnTo>
                <a:cubicBezTo>
                  <a:pt x="1969" y="3185"/>
                  <a:pt x="1950" y="3222"/>
                  <a:pt x="1920" y="3247"/>
                </a:cubicBezTo>
                <a:lnTo>
                  <a:pt x="1920" y="3247"/>
                </a:lnTo>
                <a:lnTo>
                  <a:pt x="1920" y="3298"/>
                </a:lnTo>
                <a:lnTo>
                  <a:pt x="1991" y="3298"/>
                </a:lnTo>
                <a:lnTo>
                  <a:pt x="1991" y="3298"/>
                </a:lnTo>
                <a:cubicBezTo>
                  <a:pt x="2067" y="3298"/>
                  <a:pt x="2129" y="3361"/>
                  <a:pt x="2129" y="3437"/>
                </a:cubicBezTo>
                <a:lnTo>
                  <a:pt x="2129" y="3675"/>
                </a:lnTo>
                <a:lnTo>
                  <a:pt x="2129" y="3675"/>
                </a:lnTo>
                <a:cubicBezTo>
                  <a:pt x="2129" y="3751"/>
                  <a:pt x="2067" y="3813"/>
                  <a:pt x="1991" y="3813"/>
                </a:cubicBezTo>
                <a:lnTo>
                  <a:pt x="325" y="3813"/>
                </a:lnTo>
                <a:lnTo>
                  <a:pt x="325" y="3813"/>
                </a:lnTo>
                <a:cubicBezTo>
                  <a:pt x="250" y="3813"/>
                  <a:pt x="188" y="3751"/>
                  <a:pt x="188" y="3675"/>
                </a:cubicBezTo>
                <a:lnTo>
                  <a:pt x="188" y="3437"/>
                </a:lnTo>
                <a:lnTo>
                  <a:pt x="188" y="3437"/>
                </a:lnTo>
                <a:cubicBezTo>
                  <a:pt x="188" y="3361"/>
                  <a:pt x="250" y="3298"/>
                  <a:pt x="325" y="329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56BCA2E-A445-4D5E-89A8-D166E371D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9" y="3357361"/>
            <a:ext cx="2861876" cy="6189640"/>
          </a:xfrm>
          <a:custGeom>
            <a:avLst/>
            <a:gdLst>
              <a:gd name="T0" fmla="*/ 1631 w 1896"/>
              <a:gd name="T1" fmla="*/ 3601 h 4099"/>
              <a:gd name="T2" fmla="*/ 1758 w 1896"/>
              <a:gd name="T3" fmla="*/ 3429 h 4099"/>
              <a:gd name="T4" fmla="*/ 1573 w 1896"/>
              <a:gd name="T5" fmla="*/ 3281 h 4099"/>
              <a:gd name="T6" fmla="*/ 1523 w 1896"/>
              <a:gd name="T7" fmla="*/ 3244 h 4099"/>
              <a:gd name="T8" fmla="*/ 1487 w 1896"/>
              <a:gd name="T9" fmla="*/ 3094 h 4099"/>
              <a:gd name="T10" fmla="*/ 1415 w 1896"/>
              <a:gd name="T11" fmla="*/ 2868 h 4099"/>
              <a:gd name="T12" fmla="*/ 1293 w 1896"/>
              <a:gd name="T13" fmla="*/ 2152 h 4099"/>
              <a:gd name="T14" fmla="*/ 1352 w 1896"/>
              <a:gd name="T15" fmla="*/ 2074 h 4099"/>
              <a:gd name="T16" fmla="*/ 1365 w 1896"/>
              <a:gd name="T17" fmla="*/ 2067 h 4099"/>
              <a:gd name="T18" fmla="*/ 1437 w 1896"/>
              <a:gd name="T19" fmla="*/ 1975 h 4099"/>
              <a:gd name="T20" fmla="*/ 1450 w 1896"/>
              <a:gd name="T21" fmla="*/ 1274 h 4099"/>
              <a:gd name="T22" fmla="*/ 1454 w 1896"/>
              <a:gd name="T23" fmla="*/ 1270 h 4099"/>
              <a:gd name="T24" fmla="*/ 1451 w 1896"/>
              <a:gd name="T25" fmla="*/ 1269 h 4099"/>
              <a:gd name="T26" fmla="*/ 1451 w 1896"/>
              <a:gd name="T27" fmla="*/ 1120 h 4099"/>
              <a:gd name="T28" fmla="*/ 1451 w 1896"/>
              <a:gd name="T29" fmla="*/ 903 h 4099"/>
              <a:gd name="T30" fmla="*/ 1450 w 1896"/>
              <a:gd name="T31" fmla="*/ 705 h 4099"/>
              <a:gd name="T32" fmla="*/ 1616 w 1896"/>
              <a:gd name="T33" fmla="*/ 446 h 4099"/>
              <a:gd name="T34" fmla="*/ 1616 w 1896"/>
              <a:gd name="T35" fmla="*/ 414 h 4099"/>
              <a:gd name="T36" fmla="*/ 1616 w 1896"/>
              <a:gd name="T37" fmla="*/ 197 h 4099"/>
              <a:gd name="T38" fmla="*/ 1528 w 1896"/>
              <a:gd name="T39" fmla="*/ 142 h 4099"/>
              <a:gd name="T40" fmla="*/ 1334 w 1896"/>
              <a:gd name="T41" fmla="*/ 0 h 4099"/>
              <a:gd name="T42" fmla="*/ 1334 w 1896"/>
              <a:gd name="T43" fmla="*/ 75 h 4099"/>
              <a:gd name="T44" fmla="*/ 1242 w 1896"/>
              <a:gd name="T45" fmla="*/ 134 h 4099"/>
              <a:gd name="T46" fmla="*/ 1183 w 1896"/>
              <a:gd name="T47" fmla="*/ 75 h 4099"/>
              <a:gd name="T48" fmla="*/ 1006 w 1896"/>
              <a:gd name="T49" fmla="*/ 0 h 4099"/>
              <a:gd name="T50" fmla="*/ 1006 w 1896"/>
              <a:gd name="T51" fmla="*/ 75 h 4099"/>
              <a:gd name="T52" fmla="*/ 947 w 1896"/>
              <a:gd name="T53" fmla="*/ 134 h 4099"/>
              <a:gd name="T54" fmla="*/ 922 w 1896"/>
              <a:gd name="T55" fmla="*/ 134 h 4099"/>
              <a:gd name="T56" fmla="*/ 863 w 1896"/>
              <a:gd name="T57" fmla="*/ 0 h 4099"/>
              <a:gd name="T58" fmla="*/ 661 w 1896"/>
              <a:gd name="T59" fmla="*/ 67 h 4099"/>
              <a:gd name="T60" fmla="*/ 603 w 1896"/>
              <a:gd name="T61" fmla="*/ 125 h 4099"/>
              <a:gd name="T62" fmla="*/ 585 w 1896"/>
              <a:gd name="T63" fmla="*/ 125 h 4099"/>
              <a:gd name="T64" fmla="*/ 526 w 1896"/>
              <a:gd name="T65" fmla="*/ 0 h 4099"/>
              <a:gd name="T66" fmla="*/ 343 w 1896"/>
              <a:gd name="T67" fmla="*/ 136 h 4099"/>
              <a:gd name="T68" fmla="*/ 278 w 1896"/>
              <a:gd name="T69" fmla="*/ 200 h 4099"/>
              <a:gd name="T70" fmla="*/ 278 w 1896"/>
              <a:gd name="T71" fmla="*/ 415 h 4099"/>
              <a:gd name="T72" fmla="*/ 296 w 1896"/>
              <a:gd name="T73" fmla="*/ 446 h 4099"/>
              <a:gd name="T74" fmla="*/ 442 w 1896"/>
              <a:gd name="T75" fmla="*/ 874 h 4099"/>
              <a:gd name="T76" fmla="*/ 442 w 1896"/>
              <a:gd name="T77" fmla="*/ 1269 h 4099"/>
              <a:gd name="T78" fmla="*/ 440 w 1896"/>
              <a:gd name="T79" fmla="*/ 1270 h 4099"/>
              <a:gd name="T80" fmla="*/ 442 w 1896"/>
              <a:gd name="T81" fmla="*/ 1273 h 4099"/>
              <a:gd name="T82" fmla="*/ 442 w 1896"/>
              <a:gd name="T83" fmla="*/ 1908 h 4099"/>
              <a:gd name="T84" fmla="*/ 457 w 1896"/>
              <a:gd name="T85" fmla="*/ 1980 h 4099"/>
              <a:gd name="T86" fmla="*/ 521 w 1896"/>
              <a:gd name="T87" fmla="*/ 2062 h 4099"/>
              <a:gd name="T88" fmla="*/ 550 w 1896"/>
              <a:gd name="T89" fmla="*/ 2080 h 4099"/>
              <a:gd name="T90" fmla="*/ 601 w 1896"/>
              <a:gd name="T91" fmla="*/ 2152 h 4099"/>
              <a:gd name="T92" fmla="*/ 479 w 1896"/>
              <a:gd name="T93" fmla="*/ 2868 h 4099"/>
              <a:gd name="T94" fmla="*/ 371 w 1896"/>
              <a:gd name="T95" fmla="*/ 3244 h 4099"/>
              <a:gd name="T96" fmla="*/ 321 w 1896"/>
              <a:gd name="T97" fmla="*/ 3281 h 4099"/>
              <a:gd name="T98" fmla="*/ 136 w 1896"/>
              <a:gd name="T99" fmla="*/ 3429 h 4099"/>
              <a:gd name="T100" fmla="*/ 263 w 1896"/>
              <a:gd name="T101" fmla="*/ 3601 h 4099"/>
              <a:gd name="T102" fmla="*/ 263 w 1896"/>
              <a:gd name="T103" fmla="*/ 3625 h 4099"/>
              <a:gd name="T104" fmla="*/ 10 w 1896"/>
              <a:gd name="T105" fmla="*/ 3879 h 4099"/>
              <a:gd name="T106" fmla="*/ 947 w 1896"/>
              <a:gd name="T107" fmla="*/ 4098 h 4099"/>
              <a:gd name="T108" fmla="*/ 1618 w 1896"/>
              <a:gd name="T109" fmla="*/ 4098 h 4099"/>
              <a:gd name="T110" fmla="*/ 1884 w 1896"/>
              <a:gd name="T111" fmla="*/ 3879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6" h="4099">
                <a:moveTo>
                  <a:pt x="1631" y="3625"/>
                </a:moveTo>
                <a:lnTo>
                  <a:pt x="1631" y="3601"/>
                </a:lnTo>
                <a:lnTo>
                  <a:pt x="1631" y="3601"/>
                </a:lnTo>
                <a:cubicBezTo>
                  <a:pt x="1710" y="3579"/>
                  <a:pt x="1767" y="3510"/>
                  <a:pt x="1758" y="3429"/>
                </a:cubicBezTo>
                <a:lnTo>
                  <a:pt x="1758" y="3429"/>
                </a:lnTo>
                <a:cubicBezTo>
                  <a:pt x="1750" y="3344"/>
                  <a:pt x="1667" y="3281"/>
                  <a:pt x="1573" y="3281"/>
                </a:cubicBezTo>
                <a:lnTo>
                  <a:pt x="1573" y="3281"/>
                </a:lnTo>
                <a:cubicBezTo>
                  <a:pt x="1550" y="3281"/>
                  <a:pt x="1528" y="3265"/>
                  <a:pt x="1523" y="3244"/>
                </a:cubicBezTo>
                <a:lnTo>
                  <a:pt x="1487" y="3094"/>
                </a:lnTo>
                <a:lnTo>
                  <a:pt x="1487" y="3094"/>
                </a:lnTo>
                <a:cubicBezTo>
                  <a:pt x="1469" y="3017"/>
                  <a:pt x="1445" y="2942"/>
                  <a:pt x="1415" y="2868"/>
                </a:cubicBezTo>
                <a:lnTo>
                  <a:pt x="1415" y="2868"/>
                </a:lnTo>
                <a:cubicBezTo>
                  <a:pt x="1330" y="2661"/>
                  <a:pt x="1151" y="2673"/>
                  <a:pt x="1293" y="2152"/>
                </a:cubicBezTo>
                <a:lnTo>
                  <a:pt x="1293" y="2152"/>
                </a:lnTo>
                <a:cubicBezTo>
                  <a:pt x="1301" y="2120"/>
                  <a:pt x="1323" y="2093"/>
                  <a:pt x="1352" y="2074"/>
                </a:cubicBezTo>
                <a:lnTo>
                  <a:pt x="1352" y="2074"/>
                </a:lnTo>
                <a:cubicBezTo>
                  <a:pt x="1356" y="2072"/>
                  <a:pt x="1361" y="2070"/>
                  <a:pt x="1365" y="2067"/>
                </a:cubicBezTo>
                <a:lnTo>
                  <a:pt x="1365" y="2067"/>
                </a:lnTo>
                <a:cubicBezTo>
                  <a:pt x="1401" y="2047"/>
                  <a:pt x="1442" y="2016"/>
                  <a:pt x="1437" y="1975"/>
                </a:cubicBezTo>
                <a:lnTo>
                  <a:pt x="1437" y="1975"/>
                </a:lnTo>
                <a:cubicBezTo>
                  <a:pt x="1445" y="1955"/>
                  <a:pt x="1450" y="1932"/>
                  <a:pt x="1450" y="1908"/>
                </a:cubicBezTo>
                <a:lnTo>
                  <a:pt x="1450" y="1274"/>
                </a:lnTo>
                <a:lnTo>
                  <a:pt x="1450" y="1274"/>
                </a:lnTo>
                <a:cubicBezTo>
                  <a:pt x="1451" y="1273"/>
                  <a:pt x="1453" y="1272"/>
                  <a:pt x="1454" y="1270"/>
                </a:cubicBezTo>
                <a:lnTo>
                  <a:pt x="1454" y="1270"/>
                </a:lnTo>
                <a:cubicBezTo>
                  <a:pt x="1454" y="1270"/>
                  <a:pt x="1453" y="1270"/>
                  <a:pt x="1451" y="1269"/>
                </a:cubicBezTo>
                <a:lnTo>
                  <a:pt x="1451" y="1120"/>
                </a:lnTo>
                <a:lnTo>
                  <a:pt x="1451" y="1120"/>
                </a:lnTo>
                <a:lnTo>
                  <a:pt x="1451" y="903"/>
                </a:lnTo>
                <a:lnTo>
                  <a:pt x="1451" y="903"/>
                </a:lnTo>
                <a:cubicBezTo>
                  <a:pt x="1451" y="904"/>
                  <a:pt x="1451" y="905"/>
                  <a:pt x="1450" y="905"/>
                </a:cubicBezTo>
                <a:lnTo>
                  <a:pt x="1450" y="705"/>
                </a:lnTo>
                <a:lnTo>
                  <a:pt x="1598" y="446"/>
                </a:lnTo>
                <a:lnTo>
                  <a:pt x="1616" y="446"/>
                </a:lnTo>
                <a:lnTo>
                  <a:pt x="1616" y="414"/>
                </a:lnTo>
                <a:lnTo>
                  <a:pt x="1616" y="414"/>
                </a:lnTo>
                <a:lnTo>
                  <a:pt x="1616" y="414"/>
                </a:lnTo>
                <a:lnTo>
                  <a:pt x="1616" y="197"/>
                </a:lnTo>
                <a:lnTo>
                  <a:pt x="1616" y="196"/>
                </a:lnTo>
                <a:lnTo>
                  <a:pt x="1528" y="142"/>
                </a:lnTo>
                <a:lnTo>
                  <a:pt x="1528" y="0"/>
                </a:lnTo>
                <a:lnTo>
                  <a:pt x="1334" y="0"/>
                </a:lnTo>
                <a:lnTo>
                  <a:pt x="1334" y="75"/>
                </a:lnTo>
                <a:lnTo>
                  <a:pt x="1334" y="75"/>
                </a:lnTo>
                <a:cubicBezTo>
                  <a:pt x="1334" y="107"/>
                  <a:pt x="1308" y="134"/>
                  <a:pt x="1276" y="134"/>
                </a:cubicBezTo>
                <a:lnTo>
                  <a:pt x="1242" y="134"/>
                </a:lnTo>
                <a:lnTo>
                  <a:pt x="1242" y="134"/>
                </a:lnTo>
                <a:cubicBezTo>
                  <a:pt x="1209" y="134"/>
                  <a:pt x="1183" y="107"/>
                  <a:pt x="1183" y="75"/>
                </a:cubicBezTo>
                <a:lnTo>
                  <a:pt x="1183" y="0"/>
                </a:lnTo>
                <a:lnTo>
                  <a:pt x="1006" y="0"/>
                </a:lnTo>
                <a:lnTo>
                  <a:pt x="1006" y="75"/>
                </a:lnTo>
                <a:lnTo>
                  <a:pt x="1006" y="75"/>
                </a:lnTo>
                <a:cubicBezTo>
                  <a:pt x="1006" y="107"/>
                  <a:pt x="980" y="134"/>
                  <a:pt x="948" y="134"/>
                </a:cubicBezTo>
                <a:lnTo>
                  <a:pt x="947" y="134"/>
                </a:lnTo>
                <a:lnTo>
                  <a:pt x="922" y="134"/>
                </a:lnTo>
                <a:lnTo>
                  <a:pt x="922" y="134"/>
                </a:lnTo>
                <a:cubicBezTo>
                  <a:pt x="889" y="134"/>
                  <a:pt x="863" y="107"/>
                  <a:pt x="863" y="75"/>
                </a:cubicBezTo>
                <a:lnTo>
                  <a:pt x="863" y="0"/>
                </a:lnTo>
                <a:lnTo>
                  <a:pt x="661" y="0"/>
                </a:lnTo>
                <a:lnTo>
                  <a:pt x="661" y="67"/>
                </a:lnTo>
                <a:lnTo>
                  <a:pt x="661" y="67"/>
                </a:lnTo>
                <a:cubicBezTo>
                  <a:pt x="661" y="99"/>
                  <a:pt x="635" y="125"/>
                  <a:pt x="603" y="125"/>
                </a:cubicBezTo>
                <a:lnTo>
                  <a:pt x="585" y="125"/>
                </a:lnTo>
                <a:lnTo>
                  <a:pt x="585" y="125"/>
                </a:lnTo>
                <a:cubicBezTo>
                  <a:pt x="553" y="125"/>
                  <a:pt x="526" y="99"/>
                  <a:pt x="526" y="66"/>
                </a:cubicBezTo>
                <a:lnTo>
                  <a:pt x="526" y="0"/>
                </a:lnTo>
                <a:lnTo>
                  <a:pt x="343" y="0"/>
                </a:lnTo>
                <a:lnTo>
                  <a:pt x="343" y="136"/>
                </a:lnTo>
                <a:lnTo>
                  <a:pt x="281" y="197"/>
                </a:lnTo>
                <a:lnTo>
                  <a:pt x="278" y="200"/>
                </a:lnTo>
                <a:lnTo>
                  <a:pt x="278" y="414"/>
                </a:lnTo>
                <a:lnTo>
                  <a:pt x="278" y="415"/>
                </a:lnTo>
                <a:lnTo>
                  <a:pt x="278" y="446"/>
                </a:lnTo>
                <a:lnTo>
                  <a:pt x="296" y="446"/>
                </a:lnTo>
                <a:lnTo>
                  <a:pt x="442" y="701"/>
                </a:lnTo>
                <a:lnTo>
                  <a:pt x="442" y="874"/>
                </a:lnTo>
                <a:lnTo>
                  <a:pt x="442" y="1108"/>
                </a:lnTo>
                <a:lnTo>
                  <a:pt x="442" y="1269"/>
                </a:lnTo>
                <a:lnTo>
                  <a:pt x="442" y="1269"/>
                </a:lnTo>
                <a:cubicBezTo>
                  <a:pt x="441" y="1270"/>
                  <a:pt x="440" y="1270"/>
                  <a:pt x="440" y="1270"/>
                </a:cubicBezTo>
                <a:lnTo>
                  <a:pt x="440" y="1270"/>
                </a:lnTo>
                <a:cubicBezTo>
                  <a:pt x="440" y="1271"/>
                  <a:pt x="441" y="1272"/>
                  <a:pt x="442" y="1273"/>
                </a:cubicBezTo>
                <a:lnTo>
                  <a:pt x="442" y="1908"/>
                </a:lnTo>
                <a:lnTo>
                  <a:pt x="442" y="1908"/>
                </a:lnTo>
                <a:cubicBezTo>
                  <a:pt x="442" y="1933"/>
                  <a:pt x="447" y="1958"/>
                  <a:pt x="457" y="1980"/>
                </a:cubicBezTo>
                <a:lnTo>
                  <a:pt x="457" y="1980"/>
                </a:lnTo>
                <a:cubicBezTo>
                  <a:pt x="455" y="2016"/>
                  <a:pt x="488" y="2043"/>
                  <a:pt x="521" y="2062"/>
                </a:cubicBezTo>
                <a:lnTo>
                  <a:pt x="521" y="2062"/>
                </a:lnTo>
                <a:cubicBezTo>
                  <a:pt x="530" y="2069"/>
                  <a:pt x="540" y="2074"/>
                  <a:pt x="550" y="2080"/>
                </a:cubicBezTo>
                <a:lnTo>
                  <a:pt x="550" y="2080"/>
                </a:lnTo>
                <a:cubicBezTo>
                  <a:pt x="575" y="2097"/>
                  <a:pt x="594" y="2122"/>
                  <a:pt x="601" y="2152"/>
                </a:cubicBezTo>
                <a:lnTo>
                  <a:pt x="601" y="2152"/>
                </a:lnTo>
                <a:cubicBezTo>
                  <a:pt x="743" y="2673"/>
                  <a:pt x="564" y="2661"/>
                  <a:pt x="479" y="2868"/>
                </a:cubicBezTo>
                <a:lnTo>
                  <a:pt x="479" y="2868"/>
                </a:lnTo>
                <a:cubicBezTo>
                  <a:pt x="449" y="2942"/>
                  <a:pt x="426" y="3017"/>
                  <a:pt x="407" y="3094"/>
                </a:cubicBezTo>
                <a:lnTo>
                  <a:pt x="371" y="3244"/>
                </a:lnTo>
                <a:lnTo>
                  <a:pt x="371" y="3244"/>
                </a:lnTo>
                <a:cubicBezTo>
                  <a:pt x="366" y="3265"/>
                  <a:pt x="345" y="3281"/>
                  <a:pt x="321" y="3281"/>
                </a:cubicBezTo>
                <a:lnTo>
                  <a:pt x="321" y="3281"/>
                </a:lnTo>
                <a:cubicBezTo>
                  <a:pt x="227" y="3281"/>
                  <a:pt x="145" y="3344"/>
                  <a:pt x="136" y="3429"/>
                </a:cubicBezTo>
                <a:lnTo>
                  <a:pt x="136" y="3429"/>
                </a:lnTo>
                <a:cubicBezTo>
                  <a:pt x="127" y="3510"/>
                  <a:pt x="185" y="3579"/>
                  <a:pt x="263" y="3601"/>
                </a:cubicBezTo>
                <a:lnTo>
                  <a:pt x="263" y="3625"/>
                </a:lnTo>
                <a:lnTo>
                  <a:pt x="263" y="3625"/>
                </a:lnTo>
                <a:cubicBezTo>
                  <a:pt x="117" y="3627"/>
                  <a:pt x="0" y="3742"/>
                  <a:pt x="10" y="3879"/>
                </a:cubicBezTo>
                <a:lnTo>
                  <a:pt x="10" y="3879"/>
                </a:lnTo>
                <a:cubicBezTo>
                  <a:pt x="21" y="4004"/>
                  <a:pt x="140" y="4098"/>
                  <a:pt x="276" y="4098"/>
                </a:cubicBezTo>
                <a:lnTo>
                  <a:pt x="947" y="4098"/>
                </a:lnTo>
                <a:lnTo>
                  <a:pt x="1618" y="4098"/>
                </a:lnTo>
                <a:lnTo>
                  <a:pt x="1618" y="4098"/>
                </a:lnTo>
                <a:cubicBezTo>
                  <a:pt x="1754" y="4098"/>
                  <a:pt x="1874" y="4004"/>
                  <a:pt x="1884" y="3879"/>
                </a:cubicBezTo>
                <a:lnTo>
                  <a:pt x="1884" y="3879"/>
                </a:lnTo>
                <a:cubicBezTo>
                  <a:pt x="1895" y="3742"/>
                  <a:pt x="1777" y="3627"/>
                  <a:pt x="1631" y="3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02AA0-BB2B-4A74-A4C7-D18D68834ABC}"/>
              </a:ext>
            </a:extLst>
          </p:cNvPr>
          <p:cNvSpPr txBox="1"/>
          <p:nvPr/>
        </p:nvSpPr>
        <p:spPr>
          <a:xfrm>
            <a:off x="1461109" y="9842182"/>
            <a:ext cx="3135795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Content Triggers</a:t>
            </a:r>
            <a:b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</a:br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Body and Subject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13AD5-D91A-4B1E-8CC5-DD954A34A00D}"/>
              </a:ext>
            </a:extLst>
          </p:cNvPr>
          <p:cNvSpPr txBox="1"/>
          <p:nvPr/>
        </p:nvSpPr>
        <p:spPr>
          <a:xfrm>
            <a:off x="5952262" y="10184167"/>
            <a:ext cx="2989921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Text Equivalents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68CBF-4102-4B4D-AED4-BFC85953D585}"/>
              </a:ext>
            </a:extLst>
          </p:cNvPr>
          <p:cNvSpPr txBox="1"/>
          <p:nvPr/>
        </p:nvSpPr>
        <p:spPr>
          <a:xfrm>
            <a:off x="10134827" y="9937945"/>
            <a:ext cx="3461204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Mixing of HTTP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And HTTPS content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77FB-77FD-482D-B419-2CC2F40E79D1}"/>
              </a:ext>
            </a:extLst>
          </p:cNvPr>
          <p:cNvSpPr txBox="1"/>
          <p:nvPr/>
        </p:nvSpPr>
        <p:spPr>
          <a:xfrm>
            <a:off x="15023521" y="9937945"/>
            <a:ext cx="2387192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Non-Existent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Sender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471D3-B1AD-4A82-B593-1B501621939A}"/>
              </a:ext>
            </a:extLst>
          </p:cNvPr>
          <p:cNvSpPr txBox="1"/>
          <p:nvPr/>
        </p:nvSpPr>
        <p:spPr>
          <a:xfrm>
            <a:off x="19388035" y="10184167"/>
            <a:ext cx="2627643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SPAM Reports</a:t>
            </a:r>
          </a:p>
        </p:txBody>
      </p:sp>
    </p:spTree>
    <p:extLst>
      <p:ext uri="{BB962C8B-B14F-4D97-AF65-F5344CB8AC3E}">
        <p14:creationId xmlns:p14="http://schemas.microsoft.com/office/powerpoint/2010/main" val="15008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160413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Email Delivery – Avoiding Checkmate 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7082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Not All Platforms Care About Delivery</a:t>
            </a:r>
          </a:p>
        </p:txBody>
      </p:sp>
      <p:sp>
        <p:nvSpPr>
          <p:cNvPr id="5" name="Freeform 1">
            <a:extLst>
              <a:ext uri="{FF2B5EF4-FFF2-40B4-BE49-F238E27FC236}">
                <a16:creationId xmlns:a16="http://schemas.microsoft.com/office/drawing/2014/main" id="{5416782C-A324-41C2-96D1-E51E1236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9427" y="2731741"/>
            <a:ext cx="2928432" cy="6815260"/>
          </a:xfrm>
          <a:custGeom>
            <a:avLst/>
            <a:gdLst>
              <a:gd name="T0" fmla="*/ 1687 w 1942"/>
              <a:gd name="T1" fmla="*/ 3975 h 4516"/>
              <a:gd name="T2" fmla="*/ 1815 w 1942"/>
              <a:gd name="T3" fmla="*/ 3804 h 4516"/>
              <a:gd name="T4" fmla="*/ 1638 w 1942"/>
              <a:gd name="T5" fmla="*/ 3626 h 4516"/>
              <a:gd name="T6" fmla="*/ 1511 w 1942"/>
              <a:gd name="T7" fmla="*/ 3276 h 4516"/>
              <a:gd name="T8" fmla="*/ 1367 w 1942"/>
              <a:gd name="T9" fmla="*/ 1735 h 4516"/>
              <a:gd name="T10" fmla="*/ 1403 w 1942"/>
              <a:gd name="T11" fmla="*/ 1505 h 4516"/>
              <a:gd name="T12" fmla="*/ 1296 w 1942"/>
              <a:gd name="T13" fmla="*/ 1380 h 4516"/>
              <a:gd name="T14" fmla="*/ 1511 w 1942"/>
              <a:gd name="T15" fmla="*/ 844 h 4516"/>
              <a:gd name="T16" fmla="*/ 1508 w 1942"/>
              <a:gd name="T17" fmla="*/ 842 h 4516"/>
              <a:gd name="T18" fmla="*/ 1508 w 1942"/>
              <a:gd name="T19" fmla="*/ 645 h 4516"/>
              <a:gd name="T20" fmla="*/ 1150 w 1942"/>
              <a:gd name="T21" fmla="*/ 577 h 4516"/>
              <a:gd name="T22" fmla="*/ 1151 w 1942"/>
              <a:gd name="T23" fmla="*/ 570 h 4516"/>
              <a:gd name="T24" fmla="*/ 1078 w 1942"/>
              <a:gd name="T25" fmla="*/ 521 h 4516"/>
              <a:gd name="T26" fmla="*/ 1187 w 1942"/>
              <a:gd name="T27" fmla="*/ 337 h 4516"/>
              <a:gd name="T28" fmla="*/ 1262 w 1942"/>
              <a:gd name="T29" fmla="*/ 261 h 4516"/>
              <a:gd name="T30" fmla="*/ 1187 w 1942"/>
              <a:gd name="T31" fmla="*/ 185 h 4516"/>
              <a:gd name="T32" fmla="*/ 1078 w 1942"/>
              <a:gd name="T33" fmla="*/ 76 h 4516"/>
              <a:gd name="T34" fmla="*/ 1002 w 1942"/>
              <a:gd name="T35" fmla="*/ 0 h 4516"/>
              <a:gd name="T36" fmla="*/ 926 w 1942"/>
              <a:gd name="T37" fmla="*/ 76 h 4516"/>
              <a:gd name="T38" fmla="*/ 817 w 1942"/>
              <a:gd name="T39" fmla="*/ 185 h 4516"/>
              <a:gd name="T40" fmla="*/ 741 w 1942"/>
              <a:gd name="T41" fmla="*/ 261 h 4516"/>
              <a:gd name="T42" fmla="*/ 817 w 1942"/>
              <a:gd name="T43" fmla="*/ 337 h 4516"/>
              <a:gd name="T44" fmla="*/ 926 w 1942"/>
              <a:gd name="T45" fmla="*/ 521 h 4516"/>
              <a:gd name="T46" fmla="*/ 902 w 1942"/>
              <a:gd name="T47" fmla="*/ 521 h 4516"/>
              <a:gd name="T48" fmla="*/ 853 w 1942"/>
              <a:gd name="T49" fmla="*/ 570 h 4516"/>
              <a:gd name="T50" fmla="*/ 853 w 1942"/>
              <a:gd name="T51" fmla="*/ 576 h 4516"/>
              <a:gd name="T52" fmla="*/ 496 w 1942"/>
              <a:gd name="T53" fmla="*/ 844 h 4516"/>
              <a:gd name="T54" fmla="*/ 710 w 1942"/>
              <a:gd name="T55" fmla="*/ 1380 h 4516"/>
              <a:gd name="T56" fmla="*/ 603 w 1942"/>
              <a:gd name="T57" fmla="*/ 1505 h 4516"/>
              <a:gd name="T58" fmla="*/ 639 w 1942"/>
              <a:gd name="T59" fmla="*/ 1735 h 4516"/>
              <a:gd name="T60" fmla="*/ 496 w 1942"/>
              <a:gd name="T61" fmla="*/ 3276 h 4516"/>
              <a:gd name="T62" fmla="*/ 337 w 1942"/>
              <a:gd name="T63" fmla="*/ 3626 h 4516"/>
              <a:gd name="T64" fmla="*/ 159 w 1942"/>
              <a:gd name="T65" fmla="*/ 3804 h 4516"/>
              <a:gd name="T66" fmla="*/ 274 w 1942"/>
              <a:gd name="T67" fmla="*/ 3970 h 4516"/>
              <a:gd name="T68" fmla="*/ 257 w 1942"/>
              <a:gd name="T69" fmla="*/ 4000 h 4516"/>
              <a:gd name="T70" fmla="*/ 0 w 1942"/>
              <a:gd name="T71" fmla="*/ 4258 h 4516"/>
              <a:gd name="T72" fmla="*/ 257 w 1942"/>
              <a:gd name="T73" fmla="*/ 4515 h 4516"/>
              <a:gd name="T74" fmla="*/ 1683 w 1942"/>
              <a:gd name="T75" fmla="*/ 4515 h 4516"/>
              <a:gd name="T76" fmla="*/ 1941 w 1942"/>
              <a:gd name="T77" fmla="*/ 4258 h 4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42" h="4516">
                <a:moveTo>
                  <a:pt x="1687" y="4001"/>
                </a:moveTo>
                <a:lnTo>
                  <a:pt x="1687" y="3975"/>
                </a:lnTo>
                <a:lnTo>
                  <a:pt x="1687" y="3975"/>
                </a:lnTo>
                <a:cubicBezTo>
                  <a:pt x="1761" y="3953"/>
                  <a:pt x="1815" y="3885"/>
                  <a:pt x="1815" y="3804"/>
                </a:cubicBezTo>
                <a:lnTo>
                  <a:pt x="1815" y="3804"/>
                </a:lnTo>
                <a:cubicBezTo>
                  <a:pt x="1815" y="3707"/>
                  <a:pt x="1735" y="3626"/>
                  <a:pt x="1638" y="3626"/>
                </a:cubicBezTo>
                <a:lnTo>
                  <a:pt x="1588" y="3626"/>
                </a:lnTo>
                <a:lnTo>
                  <a:pt x="1511" y="3276"/>
                </a:lnTo>
                <a:lnTo>
                  <a:pt x="1511" y="3276"/>
                </a:lnTo>
                <a:cubicBezTo>
                  <a:pt x="1511" y="3276"/>
                  <a:pt x="1147" y="2481"/>
                  <a:pt x="1367" y="1735"/>
                </a:cubicBezTo>
                <a:lnTo>
                  <a:pt x="1367" y="1735"/>
                </a:lnTo>
                <a:cubicBezTo>
                  <a:pt x="1367" y="1735"/>
                  <a:pt x="1627" y="1649"/>
                  <a:pt x="1403" y="1505"/>
                </a:cubicBezTo>
                <a:lnTo>
                  <a:pt x="1403" y="1505"/>
                </a:lnTo>
                <a:cubicBezTo>
                  <a:pt x="1403" y="1505"/>
                  <a:pt x="1479" y="1371"/>
                  <a:pt x="1296" y="1380"/>
                </a:cubicBezTo>
                <a:lnTo>
                  <a:pt x="1296" y="1380"/>
                </a:lnTo>
                <a:cubicBezTo>
                  <a:pt x="1296" y="1380"/>
                  <a:pt x="1235" y="1122"/>
                  <a:pt x="1511" y="844"/>
                </a:cubicBezTo>
                <a:lnTo>
                  <a:pt x="1511" y="844"/>
                </a:lnTo>
                <a:cubicBezTo>
                  <a:pt x="1511" y="844"/>
                  <a:pt x="1510" y="843"/>
                  <a:pt x="1508" y="842"/>
                </a:cubicBezTo>
                <a:lnTo>
                  <a:pt x="1508" y="645"/>
                </a:lnTo>
                <a:lnTo>
                  <a:pt x="1508" y="645"/>
                </a:lnTo>
                <a:cubicBezTo>
                  <a:pt x="1382" y="607"/>
                  <a:pt x="1262" y="586"/>
                  <a:pt x="1150" y="577"/>
                </a:cubicBezTo>
                <a:lnTo>
                  <a:pt x="1150" y="577"/>
                </a:lnTo>
                <a:cubicBezTo>
                  <a:pt x="1150" y="575"/>
                  <a:pt x="1151" y="573"/>
                  <a:pt x="1151" y="570"/>
                </a:cubicBezTo>
                <a:lnTo>
                  <a:pt x="1151" y="570"/>
                </a:lnTo>
                <a:cubicBezTo>
                  <a:pt x="1151" y="543"/>
                  <a:pt x="1128" y="521"/>
                  <a:pt x="1101" y="521"/>
                </a:cubicBezTo>
                <a:lnTo>
                  <a:pt x="1078" y="521"/>
                </a:lnTo>
                <a:lnTo>
                  <a:pt x="1078" y="337"/>
                </a:lnTo>
                <a:lnTo>
                  <a:pt x="1187" y="337"/>
                </a:lnTo>
                <a:lnTo>
                  <a:pt x="1187" y="337"/>
                </a:lnTo>
                <a:cubicBezTo>
                  <a:pt x="1228" y="337"/>
                  <a:pt x="1262" y="303"/>
                  <a:pt x="1262" y="261"/>
                </a:cubicBezTo>
                <a:lnTo>
                  <a:pt x="1262" y="261"/>
                </a:lnTo>
                <a:cubicBezTo>
                  <a:pt x="1262" y="219"/>
                  <a:pt x="1228" y="185"/>
                  <a:pt x="1187" y="185"/>
                </a:cubicBezTo>
                <a:lnTo>
                  <a:pt x="1078" y="185"/>
                </a:lnTo>
                <a:lnTo>
                  <a:pt x="1078" y="76"/>
                </a:lnTo>
                <a:lnTo>
                  <a:pt x="1078" y="76"/>
                </a:lnTo>
                <a:cubicBezTo>
                  <a:pt x="1078" y="35"/>
                  <a:pt x="1043" y="0"/>
                  <a:pt x="1002" y="0"/>
                </a:cubicBezTo>
                <a:lnTo>
                  <a:pt x="1002" y="0"/>
                </a:lnTo>
                <a:cubicBezTo>
                  <a:pt x="960" y="0"/>
                  <a:pt x="926" y="35"/>
                  <a:pt x="926" y="76"/>
                </a:cubicBezTo>
                <a:lnTo>
                  <a:pt x="926" y="185"/>
                </a:lnTo>
                <a:lnTo>
                  <a:pt x="817" y="185"/>
                </a:lnTo>
                <a:lnTo>
                  <a:pt x="817" y="185"/>
                </a:lnTo>
                <a:cubicBezTo>
                  <a:pt x="775" y="185"/>
                  <a:pt x="741" y="219"/>
                  <a:pt x="741" y="261"/>
                </a:cubicBezTo>
                <a:lnTo>
                  <a:pt x="741" y="261"/>
                </a:lnTo>
                <a:cubicBezTo>
                  <a:pt x="741" y="303"/>
                  <a:pt x="775" y="337"/>
                  <a:pt x="817" y="337"/>
                </a:cubicBezTo>
                <a:lnTo>
                  <a:pt x="926" y="337"/>
                </a:lnTo>
                <a:lnTo>
                  <a:pt x="926" y="521"/>
                </a:lnTo>
                <a:lnTo>
                  <a:pt x="902" y="521"/>
                </a:lnTo>
                <a:lnTo>
                  <a:pt x="902" y="521"/>
                </a:lnTo>
                <a:cubicBezTo>
                  <a:pt x="875" y="521"/>
                  <a:pt x="853" y="543"/>
                  <a:pt x="853" y="570"/>
                </a:cubicBezTo>
                <a:lnTo>
                  <a:pt x="853" y="570"/>
                </a:lnTo>
                <a:cubicBezTo>
                  <a:pt x="853" y="573"/>
                  <a:pt x="853" y="574"/>
                  <a:pt x="853" y="576"/>
                </a:cubicBezTo>
                <a:lnTo>
                  <a:pt x="853" y="576"/>
                </a:lnTo>
                <a:cubicBezTo>
                  <a:pt x="635" y="594"/>
                  <a:pt x="496" y="645"/>
                  <a:pt x="496" y="645"/>
                </a:cubicBezTo>
                <a:lnTo>
                  <a:pt x="496" y="844"/>
                </a:lnTo>
                <a:lnTo>
                  <a:pt x="496" y="844"/>
                </a:lnTo>
                <a:cubicBezTo>
                  <a:pt x="772" y="1122"/>
                  <a:pt x="710" y="1380"/>
                  <a:pt x="710" y="1380"/>
                </a:cubicBezTo>
                <a:lnTo>
                  <a:pt x="710" y="1380"/>
                </a:lnTo>
                <a:cubicBezTo>
                  <a:pt x="528" y="1371"/>
                  <a:pt x="603" y="1505"/>
                  <a:pt x="603" y="1505"/>
                </a:cubicBezTo>
                <a:lnTo>
                  <a:pt x="603" y="1505"/>
                </a:lnTo>
                <a:cubicBezTo>
                  <a:pt x="379" y="1649"/>
                  <a:pt x="639" y="1735"/>
                  <a:pt x="639" y="1735"/>
                </a:cubicBezTo>
                <a:lnTo>
                  <a:pt x="639" y="1735"/>
                </a:lnTo>
                <a:cubicBezTo>
                  <a:pt x="860" y="2481"/>
                  <a:pt x="496" y="3276"/>
                  <a:pt x="496" y="3276"/>
                </a:cubicBezTo>
                <a:lnTo>
                  <a:pt x="418" y="3626"/>
                </a:lnTo>
                <a:lnTo>
                  <a:pt x="337" y="3626"/>
                </a:lnTo>
                <a:lnTo>
                  <a:pt x="337" y="3626"/>
                </a:lnTo>
                <a:cubicBezTo>
                  <a:pt x="239" y="3626"/>
                  <a:pt x="159" y="3707"/>
                  <a:pt x="159" y="3804"/>
                </a:cubicBezTo>
                <a:lnTo>
                  <a:pt x="159" y="3804"/>
                </a:lnTo>
                <a:cubicBezTo>
                  <a:pt x="159" y="3880"/>
                  <a:pt x="207" y="3945"/>
                  <a:pt x="274" y="3970"/>
                </a:cubicBezTo>
                <a:lnTo>
                  <a:pt x="274" y="4000"/>
                </a:lnTo>
                <a:lnTo>
                  <a:pt x="257" y="4000"/>
                </a:lnTo>
                <a:lnTo>
                  <a:pt x="257" y="4000"/>
                </a:lnTo>
                <a:cubicBezTo>
                  <a:pt x="115" y="4000"/>
                  <a:pt x="0" y="4116"/>
                  <a:pt x="0" y="4258"/>
                </a:cubicBezTo>
                <a:lnTo>
                  <a:pt x="0" y="4258"/>
                </a:lnTo>
                <a:cubicBezTo>
                  <a:pt x="0" y="4399"/>
                  <a:pt x="115" y="4515"/>
                  <a:pt x="257" y="4515"/>
                </a:cubicBezTo>
                <a:lnTo>
                  <a:pt x="1683" y="4515"/>
                </a:lnTo>
                <a:lnTo>
                  <a:pt x="1683" y="4515"/>
                </a:lnTo>
                <a:cubicBezTo>
                  <a:pt x="1825" y="4515"/>
                  <a:pt x="1941" y="4399"/>
                  <a:pt x="1941" y="4258"/>
                </a:cubicBezTo>
                <a:lnTo>
                  <a:pt x="1941" y="4258"/>
                </a:lnTo>
                <a:cubicBezTo>
                  <a:pt x="1941" y="4117"/>
                  <a:pt x="1827" y="4003"/>
                  <a:pt x="1687" y="40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65499DF-DF97-43C2-9529-9E6176E18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0913" y="3197629"/>
            <a:ext cx="2861876" cy="6349372"/>
          </a:xfrm>
          <a:custGeom>
            <a:avLst/>
            <a:gdLst>
              <a:gd name="T0" fmla="*/ 1632 w 1897"/>
              <a:gd name="T1" fmla="*/ 3667 h 4208"/>
              <a:gd name="T2" fmla="*/ 1759 w 1897"/>
              <a:gd name="T3" fmla="*/ 3479 h 4208"/>
              <a:gd name="T4" fmla="*/ 1575 w 1897"/>
              <a:gd name="T5" fmla="*/ 3318 h 4208"/>
              <a:gd name="T6" fmla="*/ 1524 w 1897"/>
              <a:gd name="T7" fmla="*/ 3278 h 4208"/>
              <a:gd name="T8" fmla="*/ 1488 w 1897"/>
              <a:gd name="T9" fmla="*/ 3116 h 4208"/>
              <a:gd name="T10" fmla="*/ 1416 w 1897"/>
              <a:gd name="T11" fmla="*/ 2870 h 4208"/>
              <a:gd name="T12" fmla="*/ 1294 w 1897"/>
              <a:gd name="T13" fmla="*/ 1494 h 4208"/>
              <a:gd name="T14" fmla="*/ 1362 w 1897"/>
              <a:gd name="T15" fmla="*/ 1405 h 4208"/>
              <a:gd name="T16" fmla="*/ 1411 w 1897"/>
              <a:gd name="T17" fmla="*/ 1247 h 4208"/>
              <a:gd name="T18" fmla="*/ 1364 w 1897"/>
              <a:gd name="T19" fmla="*/ 1134 h 4208"/>
              <a:gd name="T20" fmla="*/ 1327 w 1897"/>
              <a:gd name="T21" fmla="*/ 1083 h 4208"/>
              <a:gd name="T22" fmla="*/ 1243 w 1897"/>
              <a:gd name="T23" fmla="*/ 917 h 4208"/>
              <a:gd name="T24" fmla="*/ 1456 w 1897"/>
              <a:gd name="T25" fmla="*/ 536 h 4208"/>
              <a:gd name="T26" fmla="*/ 1452 w 1897"/>
              <a:gd name="T27" fmla="*/ 373 h 4208"/>
              <a:gd name="T28" fmla="*/ 1453 w 1897"/>
              <a:gd name="T29" fmla="*/ 137 h 4208"/>
              <a:gd name="T30" fmla="*/ 1234 w 1897"/>
              <a:gd name="T31" fmla="*/ 286 h 4208"/>
              <a:gd name="T32" fmla="*/ 1212 w 1897"/>
              <a:gd name="T33" fmla="*/ 295 h 4208"/>
              <a:gd name="T34" fmla="*/ 1223 w 1897"/>
              <a:gd name="T35" fmla="*/ 134 h 4208"/>
              <a:gd name="T36" fmla="*/ 1018 w 1897"/>
              <a:gd name="T37" fmla="*/ 134 h 4208"/>
              <a:gd name="T38" fmla="*/ 1033 w 1897"/>
              <a:gd name="T39" fmla="*/ 85 h 4208"/>
              <a:gd name="T40" fmla="*/ 948 w 1897"/>
              <a:gd name="T41" fmla="*/ 0 h 4208"/>
              <a:gd name="T42" fmla="*/ 863 w 1897"/>
              <a:gd name="T43" fmla="*/ 85 h 4208"/>
              <a:gd name="T44" fmla="*/ 673 w 1897"/>
              <a:gd name="T45" fmla="*/ 134 h 4208"/>
              <a:gd name="T46" fmla="*/ 685 w 1897"/>
              <a:gd name="T47" fmla="*/ 295 h 4208"/>
              <a:gd name="T48" fmla="*/ 663 w 1897"/>
              <a:gd name="T49" fmla="*/ 286 h 4208"/>
              <a:gd name="T50" fmla="*/ 444 w 1897"/>
              <a:gd name="T51" fmla="*/ 137 h 4208"/>
              <a:gd name="T52" fmla="*/ 444 w 1897"/>
              <a:gd name="T53" fmla="*/ 373 h 4208"/>
              <a:gd name="T54" fmla="*/ 444 w 1897"/>
              <a:gd name="T55" fmla="*/ 534 h 4208"/>
              <a:gd name="T56" fmla="*/ 441 w 1897"/>
              <a:gd name="T57" fmla="*/ 536 h 4208"/>
              <a:gd name="T58" fmla="*/ 653 w 1897"/>
              <a:gd name="T59" fmla="*/ 917 h 4208"/>
              <a:gd name="T60" fmla="*/ 570 w 1897"/>
              <a:gd name="T61" fmla="*/ 1083 h 4208"/>
              <a:gd name="T62" fmla="*/ 533 w 1897"/>
              <a:gd name="T63" fmla="*/ 1134 h 4208"/>
              <a:gd name="T64" fmla="*/ 486 w 1897"/>
              <a:gd name="T65" fmla="*/ 1247 h 4208"/>
              <a:gd name="T66" fmla="*/ 534 w 1897"/>
              <a:gd name="T67" fmla="*/ 1405 h 4208"/>
              <a:gd name="T68" fmla="*/ 603 w 1897"/>
              <a:gd name="T69" fmla="*/ 1494 h 4208"/>
              <a:gd name="T70" fmla="*/ 481 w 1897"/>
              <a:gd name="T71" fmla="*/ 2870 h 4208"/>
              <a:gd name="T72" fmla="*/ 372 w 1897"/>
              <a:gd name="T73" fmla="*/ 3278 h 4208"/>
              <a:gd name="T74" fmla="*/ 322 w 1897"/>
              <a:gd name="T75" fmla="*/ 3318 h 4208"/>
              <a:gd name="T76" fmla="*/ 137 w 1897"/>
              <a:gd name="T77" fmla="*/ 3479 h 4208"/>
              <a:gd name="T78" fmla="*/ 265 w 1897"/>
              <a:gd name="T79" fmla="*/ 3667 h 4208"/>
              <a:gd name="T80" fmla="*/ 265 w 1897"/>
              <a:gd name="T81" fmla="*/ 3693 h 4208"/>
              <a:gd name="T82" fmla="*/ 12 w 1897"/>
              <a:gd name="T83" fmla="*/ 3969 h 4208"/>
              <a:gd name="T84" fmla="*/ 948 w 1897"/>
              <a:gd name="T85" fmla="*/ 4207 h 4208"/>
              <a:gd name="T86" fmla="*/ 1619 w 1897"/>
              <a:gd name="T87" fmla="*/ 4207 h 4208"/>
              <a:gd name="T88" fmla="*/ 1885 w 1897"/>
              <a:gd name="T89" fmla="*/ 3969 h 4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97" h="4208">
                <a:moveTo>
                  <a:pt x="1632" y="3693"/>
                </a:moveTo>
                <a:lnTo>
                  <a:pt x="1632" y="3667"/>
                </a:lnTo>
                <a:lnTo>
                  <a:pt x="1632" y="3667"/>
                </a:lnTo>
                <a:cubicBezTo>
                  <a:pt x="1711" y="3643"/>
                  <a:pt x="1768" y="3567"/>
                  <a:pt x="1759" y="3479"/>
                </a:cubicBezTo>
                <a:lnTo>
                  <a:pt x="1759" y="3479"/>
                </a:lnTo>
                <a:cubicBezTo>
                  <a:pt x="1751" y="3386"/>
                  <a:pt x="1668" y="3318"/>
                  <a:pt x="1575" y="3318"/>
                </a:cubicBezTo>
                <a:lnTo>
                  <a:pt x="1575" y="3318"/>
                </a:lnTo>
                <a:cubicBezTo>
                  <a:pt x="1550" y="3318"/>
                  <a:pt x="1529" y="3301"/>
                  <a:pt x="1524" y="3278"/>
                </a:cubicBezTo>
                <a:lnTo>
                  <a:pt x="1488" y="3116"/>
                </a:lnTo>
                <a:lnTo>
                  <a:pt x="1488" y="3116"/>
                </a:lnTo>
                <a:cubicBezTo>
                  <a:pt x="1470" y="3032"/>
                  <a:pt x="1446" y="2950"/>
                  <a:pt x="1416" y="2870"/>
                </a:cubicBezTo>
                <a:lnTo>
                  <a:pt x="1416" y="2870"/>
                </a:lnTo>
                <a:cubicBezTo>
                  <a:pt x="1331" y="2644"/>
                  <a:pt x="1152" y="2062"/>
                  <a:pt x="1294" y="1494"/>
                </a:cubicBezTo>
                <a:lnTo>
                  <a:pt x="1294" y="1494"/>
                </a:lnTo>
                <a:cubicBezTo>
                  <a:pt x="1303" y="1456"/>
                  <a:pt x="1328" y="1423"/>
                  <a:pt x="1362" y="1405"/>
                </a:cubicBezTo>
                <a:lnTo>
                  <a:pt x="1362" y="1405"/>
                </a:lnTo>
                <a:cubicBezTo>
                  <a:pt x="1414" y="1376"/>
                  <a:pt x="1478" y="1322"/>
                  <a:pt x="1411" y="1247"/>
                </a:cubicBezTo>
                <a:lnTo>
                  <a:pt x="1411" y="1247"/>
                </a:lnTo>
                <a:cubicBezTo>
                  <a:pt x="1383" y="1216"/>
                  <a:pt x="1367" y="1176"/>
                  <a:pt x="1364" y="1134"/>
                </a:cubicBezTo>
                <a:lnTo>
                  <a:pt x="1364" y="1134"/>
                </a:lnTo>
                <a:cubicBezTo>
                  <a:pt x="1362" y="1115"/>
                  <a:pt x="1353" y="1095"/>
                  <a:pt x="1327" y="1083"/>
                </a:cubicBezTo>
                <a:lnTo>
                  <a:pt x="1327" y="1083"/>
                </a:lnTo>
                <a:cubicBezTo>
                  <a:pt x="1264" y="1055"/>
                  <a:pt x="1232" y="984"/>
                  <a:pt x="1243" y="917"/>
                </a:cubicBezTo>
                <a:lnTo>
                  <a:pt x="1243" y="917"/>
                </a:lnTo>
                <a:cubicBezTo>
                  <a:pt x="1261" y="817"/>
                  <a:pt x="1314" y="679"/>
                  <a:pt x="1456" y="536"/>
                </a:cubicBezTo>
                <a:lnTo>
                  <a:pt x="1456" y="536"/>
                </a:lnTo>
                <a:cubicBezTo>
                  <a:pt x="1456" y="536"/>
                  <a:pt x="1455" y="535"/>
                  <a:pt x="1452" y="534"/>
                </a:cubicBezTo>
                <a:lnTo>
                  <a:pt x="1452" y="373"/>
                </a:lnTo>
                <a:lnTo>
                  <a:pt x="1453" y="373"/>
                </a:lnTo>
                <a:lnTo>
                  <a:pt x="1453" y="137"/>
                </a:lnTo>
                <a:lnTo>
                  <a:pt x="1453" y="137"/>
                </a:lnTo>
                <a:cubicBezTo>
                  <a:pt x="1393" y="203"/>
                  <a:pt x="1314" y="250"/>
                  <a:pt x="1234" y="286"/>
                </a:cubicBezTo>
                <a:lnTo>
                  <a:pt x="1234" y="286"/>
                </a:lnTo>
                <a:cubicBezTo>
                  <a:pt x="1226" y="289"/>
                  <a:pt x="1219" y="292"/>
                  <a:pt x="1212" y="295"/>
                </a:cubicBezTo>
                <a:lnTo>
                  <a:pt x="1283" y="229"/>
                </a:lnTo>
                <a:lnTo>
                  <a:pt x="1223" y="134"/>
                </a:lnTo>
                <a:lnTo>
                  <a:pt x="1018" y="134"/>
                </a:lnTo>
                <a:lnTo>
                  <a:pt x="1018" y="134"/>
                </a:lnTo>
                <a:cubicBezTo>
                  <a:pt x="1027" y="120"/>
                  <a:pt x="1033" y="104"/>
                  <a:pt x="1033" y="85"/>
                </a:cubicBezTo>
                <a:lnTo>
                  <a:pt x="1033" y="85"/>
                </a:lnTo>
                <a:cubicBezTo>
                  <a:pt x="1033" y="38"/>
                  <a:pt x="995" y="0"/>
                  <a:pt x="948" y="0"/>
                </a:cubicBezTo>
                <a:lnTo>
                  <a:pt x="948" y="0"/>
                </a:lnTo>
                <a:cubicBezTo>
                  <a:pt x="901" y="0"/>
                  <a:pt x="863" y="38"/>
                  <a:pt x="863" y="85"/>
                </a:cubicBezTo>
                <a:lnTo>
                  <a:pt x="863" y="85"/>
                </a:lnTo>
                <a:cubicBezTo>
                  <a:pt x="863" y="104"/>
                  <a:pt x="869" y="120"/>
                  <a:pt x="879" y="134"/>
                </a:cubicBezTo>
                <a:lnTo>
                  <a:pt x="673" y="134"/>
                </a:lnTo>
                <a:lnTo>
                  <a:pt x="613" y="229"/>
                </a:lnTo>
                <a:lnTo>
                  <a:pt x="685" y="295"/>
                </a:lnTo>
                <a:lnTo>
                  <a:pt x="685" y="295"/>
                </a:lnTo>
                <a:cubicBezTo>
                  <a:pt x="678" y="292"/>
                  <a:pt x="670" y="289"/>
                  <a:pt x="663" y="286"/>
                </a:cubicBezTo>
                <a:lnTo>
                  <a:pt x="663" y="286"/>
                </a:lnTo>
                <a:cubicBezTo>
                  <a:pt x="582" y="250"/>
                  <a:pt x="504" y="203"/>
                  <a:pt x="444" y="137"/>
                </a:cubicBezTo>
                <a:lnTo>
                  <a:pt x="444" y="373"/>
                </a:lnTo>
                <a:lnTo>
                  <a:pt x="444" y="373"/>
                </a:lnTo>
                <a:lnTo>
                  <a:pt x="444" y="534"/>
                </a:lnTo>
                <a:lnTo>
                  <a:pt x="444" y="534"/>
                </a:lnTo>
                <a:cubicBezTo>
                  <a:pt x="442" y="535"/>
                  <a:pt x="441" y="536"/>
                  <a:pt x="441" y="536"/>
                </a:cubicBezTo>
                <a:lnTo>
                  <a:pt x="441" y="536"/>
                </a:lnTo>
                <a:cubicBezTo>
                  <a:pt x="583" y="679"/>
                  <a:pt x="635" y="817"/>
                  <a:pt x="653" y="917"/>
                </a:cubicBezTo>
                <a:lnTo>
                  <a:pt x="653" y="917"/>
                </a:lnTo>
                <a:cubicBezTo>
                  <a:pt x="665" y="984"/>
                  <a:pt x="633" y="1055"/>
                  <a:pt x="570" y="1083"/>
                </a:cubicBezTo>
                <a:lnTo>
                  <a:pt x="570" y="1083"/>
                </a:lnTo>
                <a:cubicBezTo>
                  <a:pt x="544" y="1095"/>
                  <a:pt x="534" y="1115"/>
                  <a:pt x="533" y="1134"/>
                </a:cubicBezTo>
                <a:lnTo>
                  <a:pt x="533" y="1134"/>
                </a:lnTo>
                <a:cubicBezTo>
                  <a:pt x="530" y="1176"/>
                  <a:pt x="514" y="1216"/>
                  <a:pt x="486" y="1247"/>
                </a:cubicBezTo>
                <a:lnTo>
                  <a:pt x="486" y="1247"/>
                </a:lnTo>
                <a:cubicBezTo>
                  <a:pt x="419" y="1322"/>
                  <a:pt x="483" y="1376"/>
                  <a:pt x="534" y="1405"/>
                </a:cubicBezTo>
                <a:lnTo>
                  <a:pt x="534" y="1405"/>
                </a:lnTo>
                <a:cubicBezTo>
                  <a:pt x="569" y="1423"/>
                  <a:pt x="593" y="1456"/>
                  <a:pt x="603" y="1494"/>
                </a:cubicBezTo>
                <a:lnTo>
                  <a:pt x="603" y="1494"/>
                </a:lnTo>
                <a:cubicBezTo>
                  <a:pt x="744" y="2062"/>
                  <a:pt x="565" y="2644"/>
                  <a:pt x="481" y="2870"/>
                </a:cubicBezTo>
                <a:lnTo>
                  <a:pt x="481" y="2870"/>
                </a:lnTo>
                <a:cubicBezTo>
                  <a:pt x="451" y="2950"/>
                  <a:pt x="427" y="3032"/>
                  <a:pt x="408" y="3116"/>
                </a:cubicBezTo>
                <a:lnTo>
                  <a:pt x="372" y="3278"/>
                </a:lnTo>
                <a:lnTo>
                  <a:pt x="372" y="3278"/>
                </a:lnTo>
                <a:cubicBezTo>
                  <a:pt x="367" y="3301"/>
                  <a:pt x="346" y="3318"/>
                  <a:pt x="322" y="3318"/>
                </a:cubicBezTo>
                <a:lnTo>
                  <a:pt x="322" y="3318"/>
                </a:lnTo>
                <a:cubicBezTo>
                  <a:pt x="228" y="3318"/>
                  <a:pt x="146" y="3386"/>
                  <a:pt x="137" y="3479"/>
                </a:cubicBezTo>
                <a:lnTo>
                  <a:pt x="137" y="3479"/>
                </a:lnTo>
                <a:cubicBezTo>
                  <a:pt x="129" y="3567"/>
                  <a:pt x="186" y="3643"/>
                  <a:pt x="265" y="3667"/>
                </a:cubicBezTo>
                <a:lnTo>
                  <a:pt x="265" y="3693"/>
                </a:lnTo>
                <a:lnTo>
                  <a:pt x="265" y="3693"/>
                </a:lnTo>
                <a:cubicBezTo>
                  <a:pt x="118" y="3695"/>
                  <a:pt x="0" y="3820"/>
                  <a:pt x="12" y="3969"/>
                </a:cubicBezTo>
                <a:lnTo>
                  <a:pt x="12" y="3969"/>
                </a:lnTo>
                <a:cubicBezTo>
                  <a:pt x="22" y="4105"/>
                  <a:pt x="141" y="4207"/>
                  <a:pt x="277" y="4207"/>
                </a:cubicBezTo>
                <a:lnTo>
                  <a:pt x="948" y="4207"/>
                </a:lnTo>
                <a:lnTo>
                  <a:pt x="1619" y="4207"/>
                </a:lnTo>
                <a:lnTo>
                  <a:pt x="1619" y="4207"/>
                </a:lnTo>
                <a:cubicBezTo>
                  <a:pt x="1755" y="4207"/>
                  <a:pt x="1875" y="4105"/>
                  <a:pt x="1885" y="3969"/>
                </a:cubicBezTo>
                <a:lnTo>
                  <a:pt x="1885" y="3969"/>
                </a:lnTo>
                <a:cubicBezTo>
                  <a:pt x="1896" y="3820"/>
                  <a:pt x="1778" y="3695"/>
                  <a:pt x="1632" y="369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CA3E4668-B1A4-43E7-88B9-A3BCD367D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4491" y="3204281"/>
            <a:ext cx="2861876" cy="6342720"/>
          </a:xfrm>
          <a:custGeom>
            <a:avLst/>
            <a:gdLst>
              <a:gd name="T0" fmla="*/ 1631 w 1897"/>
              <a:gd name="T1" fmla="*/ 3660 h 4201"/>
              <a:gd name="T2" fmla="*/ 1759 w 1897"/>
              <a:gd name="T3" fmla="*/ 3472 h 4201"/>
              <a:gd name="T4" fmla="*/ 1574 w 1897"/>
              <a:gd name="T5" fmla="*/ 3311 h 4201"/>
              <a:gd name="T6" fmla="*/ 1524 w 1897"/>
              <a:gd name="T7" fmla="*/ 3271 h 4201"/>
              <a:gd name="T8" fmla="*/ 1488 w 1897"/>
              <a:gd name="T9" fmla="*/ 3109 h 4201"/>
              <a:gd name="T10" fmla="*/ 1415 w 1897"/>
              <a:gd name="T11" fmla="*/ 2863 h 4201"/>
              <a:gd name="T12" fmla="*/ 1294 w 1897"/>
              <a:gd name="T13" fmla="*/ 2083 h 4201"/>
              <a:gd name="T14" fmla="*/ 1362 w 1897"/>
              <a:gd name="T15" fmla="*/ 1993 h 4201"/>
              <a:gd name="T16" fmla="*/ 1411 w 1897"/>
              <a:gd name="T17" fmla="*/ 1836 h 4201"/>
              <a:gd name="T18" fmla="*/ 1363 w 1897"/>
              <a:gd name="T19" fmla="*/ 1723 h 4201"/>
              <a:gd name="T20" fmla="*/ 1326 w 1897"/>
              <a:gd name="T21" fmla="*/ 1672 h 4201"/>
              <a:gd name="T22" fmla="*/ 1243 w 1897"/>
              <a:gd name="T23" fmla="*/ 1506 h 4201"/>
              <a:gd name="T24" fmla="*/ 1455 w 1897"/>
              <a:gd name="T25" fmla="*/ 1125 h 4201"/>
              <a:gd name="T26" fmla="*/ 1452 w 1897"/>
              <a:gd name="T27" fmla="*/ 962 h 4201"/>
              <a:gd name="T28" fmla="*/ 1452 w 1897"/>
              <a:gd name="T29" fmla="*/ 726 h 4201"/>
              <a:gd name="T30" fmla="*/ 1371 w 1897"/>
              <a:gd name="T31" fmla="*/ 797 h 4201"/>
              <a:gd name="T32" fmla="*/ 1066 w 1897"/>
              <a:gd name="T33" fmla="*/ 213 h 4201"/>
              <a:gd name="T34" fmla="*/ 1079 w 1897"/>
              <a:gd name="T35" fmla="*/ 150 h 4201"/>
              <a:gd name="T36" fmla="*/ 948 w 1897"/>
              <a:gd name="T37" fmla="*/ 0 h 4201"/>
              <a:gd name="T38" fmla="*/ 817 w 1897"/>
              <a:gd name="T39" fmla="*/ 150 h 4201"/>
              <a:gd name="T40" fmla="*/ 830 w 1897"/>
              <a:gd name="T41" fmla="*/ 213 h 4201"/>
              <a:gd name="T42" fmla="*/ 525 w 1897"/>
              <a:gd name="T43" fmla="*/ 797 h 4201"/>
              <a:gd name="T44" fmla="*/ 443 w 1897"/>
              <a:gd name="T45" fmla="*/ 726 h 4201"/>
              <a:gd name="T46" fmla="*/ 444 w 1897"/>
              <a:gd name="T47" fmla="*/ 962 h 4201"/>
              <a:gd name="T48" fmla="*/ 444 w 1897"/>
              <a:gd name="T49" fmla="*/ 1123 h 4201"/>
              <a:gd name="T50" fmla="*/ 441 w 1897"/>
              <a:gd name="T51" fmla="*/ 1125 h 4201"/>
              <a:gd name="T52" fmla="*/ 653 w 1897"/>
              <a:gd name="T53" fmla="*/ 1506 h 4201"/>
              <a:gd name="T54" fmla="*/ 570 w 1897"/>
              <a:gd name="T55" fmla="*/ 1672 h 4201"/>
              <a:gd name="T56" fmla="*/ 532 w 1897"/>
              <a:gd name="T57" fmla="*/ 1723 h 4201"/>
              <a:gd name="T58" fmla="*/ 486 w 1897"/>
              <a:gd name="T59" fmla="*/ 1836 h 4201"/>
              <a:gd name="T60" fmla="*/ 534 w 1897"/>
              <a:gd name="T61" fmla="*/ 1993 h 4201"/>
              <a:gd name="T62" fmla="*/ 602 w 1897"/>
              <a:gd name="T63" fmla="*/ 2083 h 4201"/>
              <a:gd name="T64" fmla="*/ 480 w 1897"/>
              <a:gd name="T65" fmla="*/ 2863 h 4201"/>
              <a:gd name="T66" fmla="*/ 372 w 1897"/>
              <a:gd name="T67" fmla="*/ 3271 h 4201"/>
              <a:gd name="T68" fmla="*/ 322 w 1897"/>
              <a:gd name="T69" fmla="*/ 3311 h 4201"/>
              <a:gd name="T70" fmla="*/ 137 w 1897"/>
              <a:gd name="T71" fmla="*/ 3472 h 4201"/>
              <a:gd name="T72" fmla="*/ 264 w 1897"/>
              <a:gd name="T73" fmla="*/ 3660 h 4201"/>
              <a:gd name="T74" fmla="*/ 264 w 1897"/>
              <a:gd name="T75" fmla="*/ 3686 h 4201"/>
              <a:gd name="T76" fmla="*/ 11 w 1897"/>
              <a:gd name="T77" fmla="*/ 3962 h 4201"/>
              <a:gd name="T78" fmla="*/ 948 w 1897"/>
              <a:gd name="T79" fmla="*/ 4200 h 4201"/>
              <a:gd name="T80" fmla="*/ 1619 w 1897"/>
              <a:gd name="T81" fmla="*/ 4200 h 4201"/>
              <a:gd name="T82" fmla="*/ 1885 w 1897"/>
              <a:gd name="T83" fmla="*/ 3962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97" h="4201">
                <a:moveTo>
                  <a:pt x="1631" y="3686"/>
                </a:moveTo>
                <a:lnTo>
                  <a:pt x="1631" y="3660"/>
                </a:lnTo>
                <a:lnTo>
                  <a:pt x="1631" y="3660"/>
                </a:lnTo>
                <a:cubicBezTo>
                  <a:pt x="1711" y="3636"/>
                  <a:pt x="1767" y="3560"/>
                  <a:pt x="1759" y="3472"/>
                </a:cubicBezTo>
                <a:lnTo>
                  <a:pt x="1759" y="3472"/>
                </a:lnTo>
                <a:cubicBezTo>
                  <a:pt x="1751" y="3379"/>
                  <a:pt x="1668" y="3311"/>
                  <a:pt x="1574" y="3311"/>
                </a:cubicBezTo>
                <a:lnTo>
                  <a:pt x="1574" y="3311"/>
                </a:lnTo>
                <a:cubicBezTo>
                  <a:pt x="1550" y="3311"/>
                  <a:pt x="1529" y="3294"/>
                  <a:pt x="1524" y="3271"/>
                </a:cubicBezTo>
                <a:lnTo>
                  <a:pt x="1488" y="3109"/>
                </a:lnTo>
                <a:lnTo>
                  <a:pt x="1488" y="3109"/>
                </a:lnTo>
                <a:cubicBezTo>
                  <a:pt x="1469" y="3025"/>
                  <a:pt x="1446" y="2943"/>
                  <a:pt x="1415" y="2863"/>
                </a:cubicBezTo>
                <a:lnTo>
                  <a:pt x="1415" y="2863"/>
                </a:lnTo>
                <a:cubicBezTo>
                  <a:pt x="1331" y="2637"/>
                  <a:pt x="1152" y="2651"/>
                  <a:pt x="1294" y="2083"/>
                </a:cubicBezTo>
                <a:lnTo>
                  <a:pt x="1294" y="2083"/>
                </a:lnTo>
                <a:cubicBezTo>
                  <a:pt x="1303" y="2045"/>
                  <a:pt x="1328" y="2012"/>
                  <a:pt x="1362" y="1993"/>
                </a:cubicBezTo>
                <a:lnTo>
                  <a:pt x="1362" y="1993"/>
                </a:lnTo>
                <a:cubicBezTo>
                  <a:pt x="1413" y="1965"/>
                  <a:pt x="1477" y="1911"/>
                  <a:pt x="1411" y="1836"/>
                </a:cubicBezTo>
                <a:lnTo>
                  <a:pt x="1411" y="1836"/>
                </a:lnTo>
                <a:cubicBezTo>
                  <a:pt x="1382" y="1805"/>
                  <a:pt x="1367" y="1765"/>
                  <a:pt x="1363" y="1723"/>
                </a:cubicBezTo>
                <a:lnTo>
                  <a:pt x="1363" y="1723"/>
                </a:lnTo>
                <a:cubicBezTo>
                  <a:pt x="1362" y="1704"/>
                  <a:pt x="1352" y="1684"/>
                  <a:pt x="1326" y="1672"/>
                </a:cubicBezTo>
                <a:lnTo>
                  <a:pt x="1326" y="1672"/>
                </a:lnTo>
                <a:cubicBezTo>
                  <a:pt x="1264" y="1644"/>
                  <a:pt x="1231" y="1573"/>
                  <a:pt x="1243" y="1506"/>
                </a:cubicBezTo>
                <a:lnTo>
                  <a:pt x="1243" y="1506"/>
                </a:lnTo>
                <a:cubicBezTo>
                  <a:pt x="1261" y="1406"/>
                  <a:pt x="1314" y="1268"/>
                  <a:pt x="1455" y="1125"/>
                </a:cubicBezTo>
                <a:lnTo>
                  <a:pt x="1455" y="1125"/>
                </a:lnTo>
                <a:cubicBezTo>
                  <a:pt x="1455" y="1125"/>
                  <a:pt x="1454" y="1124"/>
                  <a:pt x="1452" y="1123"/>
                </a:cubicBezTo>
                <a:lnTo>
                  <a:pt x="1452" y="962"/>
                </a:lnTo>
                <a:lnTo>
                  <a:pt x="1452" y="962"/>
                </a:lnTo>
                <a:lnTo>
                  <a:pt x="1452" y="726"/>
                </a:lnTo>
                <a:lnTo>
                  <a:pt x="1452" y="726"/>
                </a:lnTo>
                <a:cubicBezTo>
                  <a:pt x="1428" y="753"/>
                  <a:pt x="1400" y="776"/>
                  <a:pt x="1371" y="797"/>
                </a:cubicBezTo>
                <a:lnTo>
                  <a:pt x="1371" y="797"/>
                </a:lnTo>
                <a:cubicBezTo>
                  <a:pt x="1350" y="645"/>
                  <a:pt x="1273" y="445"/>
                  <a:pt x="1066" y="213"/>
                </a:cubicBezTo>
                <a:lnTo>
                  <a:pt x="1066" y="213"/>
                </a:lnTo>
                <a:cubicBezTo>
                  <a:pt x="1074" y="194"/>
                  <a:pt x="1079" y="172"/>
                  <a:pt x="1079" y="150"/>
                </a:cubicBezTo>
                <a:lnTo>
                  <a:pt x="1079" y="150"/>
                </a:lnTo>
                <a:cubicBezTo>
                  <a:pt x="1079" y="67"/>
                  <a:pt x="1020" y="0"/>
                  <a:pt x="948" y="0"/>
                </a:cubicBezTo>
                <a:lnTo>
                  <a:pt x="948" y="0"/>
                </a:lnTo>
                <a:cubicBezTo>
                  <a:pt x="875" y="0"/>
                  <a:pt x="817" y="67"/>
                  <a:pt x="817" y="150"/>
                </a:cubicBezTo>
                <a:lnTo>
                  <a:pt x="817" y="150"/>
                </a:lnTo>
                <a:cubicBezTo>
                  <a:pt x="817" y="172"/>
                  <a:pt x="822" y="194"/>
                  <a:pt x="830" y="213"/>
                </a:cubicBezTo>
                <a:lnTo>
                  <a:pt x="830" y="213"/>
                </a:lnTo>
                <a:cubicBezTo>
                  <a:pt x="623" y="445"/>
                  <a:pt x="546" y="645"/>
                  <a:pt x="525" y="797"/>
                </a:cubicBezTo>
                <a:lnTo>
                  <a:pt x="525" y="797"/>
                </a:lnTo>
                <a:cubicBezTo>
                  <a:pt x="496" y="776"/>
                  <a:pt x="468" y="753"/>
                  <a:pt x="443" y="726"/>
                </a:cubicBezTo>
                <a:lnTo>
                  <a:pt x="443" y="962"/>
                </a:lnTo>
                <a:lnTo>
                  <a:pt x="444" y="962"/>
                </a:lnTo>
                <a:lnTo>
                  <a:pt x="444" y="1123"/>
                </a:lnTo>
                <a:lnTo>
                  <a:pt x="444" y="1123"/>
                </a:lnTo>
                <a:cubicBezTo>
                  <a:pt x="442" y="1124"/>
                  <a:pt x="441" y="1125"/>
                  <a:pt x="441" y="1125"/>
                </a:cubicBezTo>
                <a:lnTo>
                  <a:pt x="441" y="1125"/>
                </a:lnTo>
                <a:cubicBezTo>
                  <a:pt x="582" y="1268"/>
                  <a:pt x="635" y="1406"/>
                  <a:pt x="653" y="1506"/>
                </a:cubicBezTo>
                <a:lnTo>
                  <a:pt x="653" y="1506"/>
                </a:lnTo>
                <a:cubicBezTo>
                  <a:pt x="664" y="1573"/>
                  <a:pt x="632" y="1644"/>
                  <a:pt x="570" y="1672"/>
                </a:cubicBezTo>
                <a:lnTo>
                  <a:pt x="570" y="1672"/>
                </a:lnTo>
                <a:cubicBezTo>
                  <a:pt x="544" y="1684"/>
                  <a:pt x="534" y="1704"/>
                  <a:pt x="532" y="1723"/>
                </a:cubicBezTo>
                <a:lnTo>
                  <a:pt x="532" y="1723"/>
                </a:lnTo>
                <a:cubicBezTo>
                  <a:pt x="529" y="1765"/>
                  <a:pt x="514" y="1805"/>
                  <a:pt x="486" y="1836"/>
                </a:cubicBezTo>
                <a:lnTo>
                  <a:pt x="486" y="1836"/>
                </a:lnTo>
                <a:cubicBezTo>
                  <a:pt x="419" y="1911"/>
                  <a:pt x="482" y="1965"/>
                  <a:pt x="534" y="1993"/>
                </a:cubicBezTo>
                <a:lnTo>
                  <a:pt x="534" y="1993"/>
                </a:lnTo>
                <a:cubicBezTo>
                  <a:pt x="568" y="2012"/>
                  <a:pt x="593" y="2045"/>
                  <a:pt x="602" y="2083"/>
                </a:cubicBezTo>
                <a:lnTo>
                  <a:pt x="602" y="2083"/>
                </a:lnTo>
                <a:cubicBezTo>
                  <a:pt x="744" y="2651"/>
                  <a:pt x="565" y="2637"/>
                  <a:pt x="480" y="2863"/>
                </a:cubicBezTo>
                <a:lnTo>
                  <a:pt x="480" y="2863"/>
                </a:lnTo>
                <a:cubicBezTo>
                  <a:pt x="450" y="2943"/>
                  <a:pt x="426" y="3025"/>
                  <a:pt x="408" y="3109"/>
                </a:cubicBezTo>
                <a:lnTo>
                  <a:pt x="372" y="3271"/>
                </a:lnTo>
                <a:lnTo>
                  <a:pt x="372" y="3271"/>
                </a:lnTo>
                <a:cubicBezTo>
                  <a:pt x="367" y="3294"/>
                  <a:pt x="346" y="3311"/>
                  <a:pt x="322" y="3311"/>
                </a:cubicBezTo>
                <a:lnTo>
                  <a:pt x="322" y="3311"/>
                </a:lnTo>
                <a:cubicBezTo>
                  <a:pt x="228" y="3311"/>
                  <a:pt x="145" y="3379"/>
                  <a:pt x="137" y="3472"/>
                </a:cubicBezTo>
                <a:lnTo>
                  <a:pt x="137" y="3472"/>
                </a:lnTo>
                <a:cubicBezTo>
                  <a:pt x="128" y="3560"/>
                  <a:pt x="185" y="3636"/>
                  <a:pt x="264" y="3660"/>
                </a:cubicBezTo>
                <a:lnTo>
                  <a:pt x="264" y="3686"/>
                </a:lnTo>
                <a:lnTo>
                  <a:pt x="264" y="3686"/>
                </a:lnTo>
                <a:cubicBezTo>
                  <a:pt x="118" y="3688"/>
                  <a:pt x="0" y="3813"/>
                  <a:pt x="11" y="3962"/>
                </a:cubicBezTo>
                <a:lnTo>
                  <a:pt x="11" y="3962"/>
                </a:lnTo>
                <a:cubicBezTo>
                  <a:pt x="22" y="4098"/>
                  <a:pt x="141" y="4200"/>
                  <a:pt x="277" y="4200"/>
                </a:cubicBezTo>
                <a:lnTo>
                  <a:pt x="948" y="4200"/>
                </a:lnTo>
                <a:lnTo>
                  <a:pt x="1619" y="4200"/>
                </a:lnTo>
                <a:lnTo>
                  <a:pt x="1619" y="4200"/>
                </a:lnTo>
                <a:cubicBezTo>
                  <a:pt x="1755" y="4200"/>
                  <a:pt x="1875" y="4098"/>
                  <a:pt x="1885" y="3962"/>
                </a:cubicBezTo>
                <a:lnTo>
                  <a:pt x="1885" y="3962"/>
                </a:lnTo>
                <a:cubicBezTo>
                  <a:pt x="1896" y="3813"/>
                  <a:pt x="1778" y="3688"/>
                  <a:pt x="1631" y="368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4D5D3E5-D388-4476-8799-FE3689D0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097" y="3789973"/>
            <a:ext cx="3840242" cy="5757028"/>
          </a:xfrm>
          <a:custGeom>
            <a:avLst/>
            <a:gdLst>
              <a:gd name="T0" fmla="*/ 395 w 2545"/>
              <a:gd name="T1" fmla="*/ 3298 h 3814"/>
              <a:gd name="T2" fmla="*/ 395 w 2545"/>
              <a:gd name="T3" fmla="*/ 3268 h 3814"/>
              <a:gd name="T4" fmla="*/ 313 w 2545"/>
              <a:gd name="T5" fmla="*/ 3062 h 3814"/>
              <a:gd name="T6" fmla="*/ 451 w 2545"/>
              <a:gd name="T7" fmla="*/ 2924 h 3814"/>
              <a:gd name="T8" fmla="*/ 499 w 2545"/>
              <a:gd name="T9" fmla="*/ 2924 h 3814"/>
              <a:gd name="T10" fmla="*/ 439 w 2545"/>
              <a:gd name="T11" fmla="*/ 1475 h 3814"/>
              <a:gd name="T12" fmla="*/ 471 w 2545"/>
              <a:gd name="T13" fmla="*/ 1181 h 3814"/>
              <a:gd name="T14" fmla="*/ 958 w 2545"/>
              <a:gd name="T15" fmla="*/ 602 h 3814"/>
              <a:gd name="T16" fmla="*/ 1125 w 2545"/>
              <a:gd name="T17" fmla="*/ 267 h 3814"/>
              <a:gd name="T18" fmla="*/ 1198 w 2545"/>
              <a:gd name="T19" fmla="*/ 230 h 3814"/>
              <a:gd name="T20" fmla="*/ 1340 w 2545"/>
              <a:gd name="T21" fmla="*/ 341 h 3814"/>
              <a:gd name="T22" fmla="*/ 1366 w 2545"/>
              <a:gd name="T23" fmla="*/ 114 h 3814"/>
              <a:gd name="T24" fmla="*/ 1477 w 2545"/>
              <a:gd name="T25" fmla="*/ 366 h 3814"/>
              <a:gd name="T26" fmla="*/ 1719 w 2545"/>
              <a:gd name="T27" fmla="*/ 514 h 3814"/>
              <a:gd name="T28" fmla="*/ 1853 w 2545"/>
              <a:gd name="T29" fmla="*/ 636 h 3814"/>
              <a:gd name="T30" fmla="*/ 2352 w 2545"/>
              <a:gd name="T31" fmla="*/ 848 h 3814"/>
              <a:gd name="T32" fmla="*/ 2436 w 2545"/>
              <a:gd name="T33" fmla="*/ 864 h 3814"/>
              <a:gd name="T34" fmla="*/ 2463 w 2545"/>
              <a:gd name="T35" fmla="*/ 897 h 3814"/>
              <a:gd name="T36" fmla="*/ 2495 w 2545"/>
              <a:gd name="T37" fmla="*/ 1042 h 3814"/>
              <a:gd name="T38" fmla="*/ 2476 w 2545"/>
              <a:gd name="T39" fmla="*/ 1216 h 3814"/>
              <a:gd name="T40" fmla="*/ 2328 w 2545"/>
              <a:gd name="T41" fmla="*/ 1330 h 3814"/>
              <a:gd name="T42" fmla="*/ 2328 w 2545"/>
              <a:gd name="T43" fmla="*/ 1330 h 3814"/>
              <a:gd name="T44" fmla="*/ 2212 w 2545"/>
              <a:gd name="T45" fmla="*/ 1254 h 3814"/>
              <a:gd name="T46" fmla="*/ 2070 w 2545"/>
              <a:gd name="T47" fmla="*/ 1263 h 3814"/>
              <a:gd name="T48" fmla="*/ 1969 w 2545"/>
              <a:gd name="T49" fmla="*/ 1270 h 3814"/>
              <a:gd name="T50" fmla="*/ 1892 w 2545"/>
              <a:gd name="T51" fmla="*/ 1283 h 3814"/>
              <a:gd name="T52" fmla="*/ 1793 w 2545"/>
              <a:gd name="T53" fmla="*/ 1263 h 3814"/>
              <a:gd name="T54" fmla="*/ 1531 w 2545"/>
              <a:gd name="T55" fmla="*/ 1308 h 3814"/>
              <a:gd name="T56" fmla="*/ 1765 w 2545"/>
              <a:gd name="T57" fmla="*/ 2238 h 3814"/>
              <a:gd name="T58" fmla="*/ 1703 w 2545"/>
              <a:gd name="T59" fmla="*/ 2861 h 3814"/>
              <a:gd name="T60" fmla="*/ 1831 w 2545"/>
              <a:gd name="T61" fmla="*/ 2924 h 3814"/>
              <a:gd name="T62" fmla="*/ 1969 w 2545"/>
              <a:gd name="T63" fmla="*/ 3062 h 3814"/>
              <a:gd name="T64" fmla="*/ 1969 w 2545"/>
              <a:gd name="T65" fmla="*/ 3142 h 3814"/>
              <a:gd name="T66" fmla="*/ 1920 w 2545"/>
              <a:gd name="T67" fmla="*/ 3247 h 3814"/>
              <a:gd name="T68" fmla="*/ 1991 w 2545"/>
              <a:gd name="T69" fmla="*/ 3298 h 3814"/>
              <a:gd name="T70" fmla="*/ 2129 w 2545"/>
              <a:gd name="T71" fmla="*/ 3437 h 3814"/>
              <a:gd name="T72" fmla="*/ 2129 w 2545"/>
              <a:gd name="T73" fmla="*/ 3675 h 3814"/>
              <a:gd name="T74" fmla="*/ 325 w 2545"/>
              <a:gd name="T75" fmla="*/ 3813 h 3814"/>
              <a:gd name="T76" fmla="*/ 188 w 2545"/>
              <a:gd name="T77" fmla="*/ 3675 h 3814"/>
              <a:gd name="T78" fmla="*/ 188 w 2545"/>
              <a:gd name="T79" fmla="*/ 3437 h 3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45" h="3814">
                <a:moveTo>
                  <a:pt x="325" y="3298"/>
                </a:moveTo>
                <a:lnTo>
                  <a:pt x="395" y="3298"/>
                </a:lnTo>
                <a:lnTo>
                  <a:pt x="395" y="3268"/>
                </a:lnTo>
                <a:lnTo>
                  <a:pt x="395" y="3268"/>
                </a:lnTo>
                <a:cubicBezTo>
                  <a:pt x="347" y="3247"/>
                  <a:pt x="313" y="3199"/>
                  <a:pt x="313" y="3142"/>
                </a:cubicBezTo>
                <a:lnTo>
                  <a:pt x="313" y="3062"/>
                </a:lnTo>
                <a:lnTo>
                  <a:pt x="313" y="3062"/>
                </a:lnTo>
                <a:cubicBezTo>
                  <a:pt x="313" y="2987"/>
                  <a:pt x="375" y="2924"/>
                  <a:pt x="451" y="2924"/>
                </a:cubicBezTo>
                <a:lnTo>
                  <a:pt x="499" y="2924"/>
                </a:lnTo>
                <a:lnTo>
                  <a:pt x="499" y="2924"/>
                </a:lnTo>
                <a:cubicBezTo>
                  <a:pt x="0" y="2189"/>
                  <a:pt x="439" y="1475"/>
                  <a:pt x="439" y="1475"/>
                </a:cubicBezTo>
                <a:lnTo>
                  <a:pt x="439" y="1475"/>
                </a:lnTo>
                <a:cubicBezTo>
                  <a:pt x="487" y="1371"/>
                  <a:pt x="412" y="1272"/>
                  <a:pt x="471" y="1181"/>
                </a:cubicBezTo>
                <a:lnTo>
                  <a:pt x="471" y="1181"/>
                </a:lnTo>
                <a:cubicBezTo>
                  <a:pt x="695" y="838"/>
                  <a:pt x="958" y="602"/>
                  <a:pt x="958" y="602"/>
                </a:cubicBezTo>
                <a:lnTo>
                  <a:pt x="958" y="602"/>
                </a:lnTo>
                <a:cubicBezTo>
                  <a:pt x="1212" y="426"/>
                  <a:pt x="1125" y="267"/>
                  <a:pt x="1125" y="267"/>
                </a:cubicBezTo>
                <a:lnTo>
                  <a:pt x="1125" y="267"/>
                </a:lnTo>
                <a:cubicBezTo>
                  <a:pt x="1112" y="164"/>
                  <a:pt x="1194" y="161"/>
                  <a:pt x="1194" y="161"/>
                </a:cubicBezTo>
                <a:lnTo>
                  <a:pt x="1198" y="230"/>
                </a:lnTo>
                <a:lnTo>
                  <a:pt x="1270" y="366"/>
                </a:lnTo>
                <a:lnTo>
                  <a:pt x="1340" y="341"/>
                </a:lnTo>
                <a:lnTo>
                  <a:pt x="1340" y="341"/>
                </a:lnTo>
                <a:cubicBezTo>
                  <a:pt x="1437" y="287"/>
                  <a:pt x="1237" y="0"/>
                  <a:pt x="1366" y="114"/>
                </a:cubicBezTo>
                <a:lnTo>
                  <a:pt x="1366" y="114"/>
                </a:lnTo>
                <a:cubicBezTo>
                  <a:pt x="1496" y="227"/>
                  <a:pt x="1477" y="366"/>
                  <a:pt x="1477" y="366"/>
                </a:cubicBezTo>
                <a:lnTo>
                  <a:pt x="1477" y="366"/>
                </a:lnTo>
                <a:cubicBezTo>
                  <a:pt x="1500" y="401"/>
                  <a:pt x="1719" y="514"/>
                  <a:pt x="1719" y="514"/>
                </a:cubicBezTo>
                <a:lnTo>
                  <a:pt x="1799" y="539"/>
                </a:lnTo>
                <a:lnTo>
                  <a:pt x="1853" y="636"/>
                </a:lnTo>
                <a:lnTo>
                  <a:pt x="1853" y="636"/>
                </a:lnTo>
                <a:cubicBezTo>
                  <a:pt x="1879" y="666"/>
                  <a:pt x="2352" y="848"/>
                  <a:pt x="2352" y="848"/>
                </a:cubicBezTo>
                <a:lnTo>
                  <a:pt x="2436" y="864"/>
                </a:lnTo>
                <a:lnTo>
                  <a:pt x="2436" y="864"/>
                </a:lnTo>
                <a:cubicBezTo>
                  <a:pt x="2436" y="864"/>
                  <a:pt x="2394" y="860"/>
                  <a:pt x="2463" y="897"/>
                </a:cubicBezTo>
                <a:lnTo>
                  <a:pt x="2463" y="897"/>
                </a:lnTo>
                <a:cubicBezTo>
                  <a:pt x="2531" y="934"/>
                  <a:pt x="2495" y="1042"/>
                  <a:pt x="2495" y="1042"/>
                </a:cubicBezTo>
                <a:lnTo>
                  <a:pt x="2495" y="1042"/>
                </a:lnTo>
                <a:cubicBezTo>
                  <a:pt x="2544" y="1139"/>
                  <a:pt x="2511" y="1190"/>
                  <a:pt x="2476" y="1216"/>
                </a:cubicBezTo>
                <a:lnTo>
                  <a:pt x="2476" y="1216"/>
                </a:lnTo>
                <a:lnTo>
                  <a:pt x="2476" y="1216"/>
                </a:lnTo>
                <a:cubicBezTo>
                  <a:pt x="2476" y="1216"/>
                  <a:pt x="2453" y="1336"/>
                  <a:pt x="2328" y="1330"/>
                </a:cubicBezTo>
                <a:lnTo>
                  <a:pt x="2328" y="1330"/>
                </a:lnTo>
                <a:lnTo>
                  <a:pt x="2328" y="1330"/>
                </a:lnTo>
                <a:cubicBezTo>
                  <a:pt x="2263" y="1326"/>
                  <a:pt x="2212" y="1254"/>
                  <a:pt x="2212" y="1254"/>
                </a:cubicBezTo>
                <a:lnTo>
                  <a:pt x="2212" y="1254"/>
                </a:lnTo>
                <a:cubicBezTo>
                  <a:pt x="2199" y="1287"/>
                  <a:pt x="2070" y="1263"/>
                  <a:pt x="2070" y="1263"/>
                </a:cubicBezTo>
                <a:lnTo>
                  <a:pt x="2070" y="1263"/>
                </a:lnTo>
                <a:cubicBezTo>
                  <a:pt x="2070" y="1263"/>
                  <a:pt x="1993" y="1289"/>
                  <a:pt x="1969" y="1270"/>
                </a:cubicBezTo>
                <a:lnTo>
                  <a:pt x="1969" y="1270"/>
                </a:lnTo>
                <a:cubicBezTo>
                  <a:pt x="1946" y="1252"/>
                  <a:pt x="1906" y="1301"/>
                  <a:pt x="1892" y="1283"/>
                </a:cubicBezTo>
                <a:lnTo>
                  <a:pt x="1892" y="1283"/>
                </a:lnTo>
                <a:cubicBezTo>
                  <a:pt x="1878" y="1264"/>
                  <a:pt x="1793" y="1263"/>
                  <a:pt x="1793" y="1263"/>
                </a:cubicBezTo>
                <a:lnTo>
                  <a:pt x="1793" y="1263"/>
                </a:lnTo>
                <a:cubicBezTo>
                  <a:pt x="1661" y="1367"/>
                  <a:pt x="1531" y="1308"/>
                  <a:pt x="1531" y="1308"/>
                </a:cubicBezTo>
                <a:lnTo>
                  <a:pt x="1531" y="1308"/>
                </a:lnTo>
                <a:cubicBezTo>
                  <a:pt x="1213" y="1348"/>
                  <a:pt x="1728" y="2162"/>
                  <a:pt x="1728" y="2162"/>
                </a:cubicBezTo>
                <a:lnTo>
                  <a:pt x="1765" y="2238"/>
                </a:lnTo>
                <a:lnTo>
                  <a:pt x="1765" y="2238"/>
                </a:lnTo>
                <a:cubicBezTo>
                  <a:pt x="1850" y="2569"/>
                  <a:pt x="1809" y="2765"/>
                  <a:pt x="1703" y="2861"/>
                </a:cubicBezTo>
                <a:lnTo>
                  <a:pt x="1731" y="2924"/>
                </a:lnTo>
                <a:lnTo>
                  <a:pt x="1831" y="2924"/>
                </a:lnTo>
                <a:lnTo>
                  <a:pt x="1831" y="2924"/>
                </a:lnTo>
                <a:cubicBezTo>
                  <a:pt x="1907" y="2924"/>
                  <a:pt x="1969" y="2987"/>
                  <a:pt x="1969" y="3062"/>
                </a:cubicBezTo>
                <a:lnTo>
                  <a:pt x="1969" y="3142"/>
                </a:lnTo>
                <a:lnTo>
                  <a:pt x="1969" y="3142"/>
                </a:lnTo>
                <a:cubicBezTo>
                  <a:pt x="1969" y="3185"/>
                  <a:pt x="1950" y="3222"/>
                  <a:pt x="1920" y="3247"/>
                </a:cubicBezTo>
                <a:lnTo>
                  <a:pt x="1920" y="3247"/>
                </a:lnTo>
                <a:lnTo>
                  <a:pt x="1920" y="3298"/>
                </a:lnTo>
                <a:lnTo>
                  <a:pt x="1991" y="3298"/>
                </a:lnTo>
                <a:lnTo>
                  <a:pt x="1991" y="3298"/>
                </a:lnTo>
                <a:cubicBezTo>
                  <a:pt x="2067" y="3298"/>
                  <a:pt x="2129" y="3361"/>
                  <a:pt x="2129" y="3437"/>
                </a:cubicBezTo>
                <a:lnTo>
                  <a:pt x="2129" y="3675"/>
                </a:lnTo>
                <a:lnTo>
                  <a:pt x="2129" y="3675"/>
                </a:lnTo>
                <a:cubicBezTo>
                  <a:pt x="2129" y="3751"/>
                  <a:pt x="2067" y="3813"/>
                  <a:pt x="1991" y="3813"/>
                </a:cubicBezTo>
                <a:lnTo>
                  <a:pt x="325" y="3813"/>
                </a:lnTo>
                <a:lnTo>
                  <a:pt x="325" y="3813"/>
                </a:lnTo>
                <a:cubicBezTo>
                  <a:pt x="250" y="3813"/>
                  <a:pt x="188" y="3751"/>
                  <a:pt x="188" y="3675"/>
                </a:cubicBezTo>
                <a:lnTo>
                  <a:pt x="188" y="3437"/>
                </a:lnTo>
                <a:lnTo>
                  <a:pt x="188" y="3437"/>
                </a:lnTo>
                <a:cubicBezTo>
                  <a:pt x="188" y="3361"/>
                  <a:pt x="250" y="3298"/>
                  <a:pt x="325" y="329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56BCA2E-A445-4D5E-89A8-D166E371D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069" y="3357361"/>
            <a:ext cx="2861876" cy="6189640"/>
          </a:xfrm>
          <a:custGeom>
            <a:avLst/>
            <a:gdLst>
              <a:gd name="T0" fmla="*/ 1631 w 1896"/>
              <a:gd name="T1" fmla="*/ 3601 h 4099"/>
              <a:gd name="T2" fmla="*/ 1758 w 1896"/>
              <a:gd name="T3" fmla="*/ 3429 h 4099"/>
              <a:gd name="T4" fmla="*/ 1573 w 1896"/>
              <a:gd name="T5" fmla="*/ 3281 h 4099"/>
              <a:gd name="T6" fmla="*/ 1523 w 1896"/>
              <a:gd name="T7" fmla="*/ 3244 h 4099"/>
              <a:gd name="T8" fmla="*/ 1487 w 1896"/>
              <a:gd name="T9" fmla="*/ 3094 h 4099"/>
              <a:gd name="T10" fmla="*/ 1415 w 1896"/>
              <a:gd name="T11" fmla="*/ 2868 h 4099"/>
              <a:gd name="T12" fmla="*/ 1293 w 1896"/>
              <a:gd name="T13" fmla="*/ 2152 h 4099"/>
              <a:gd name="T14" fmla="*/ 1352 w 1896"/>
              <a:gd name="T15" fmla="*/ 2074 h 4099"/>
              <a:gd name="T16" fmla="*/ 1365 w 1896"/>
              <a:gd name="T17" fmla="*/ 2067 h 4099"/>
              <a:gd name="T18" fmla="*/ 1437 w 1896"/>
              <a:gd name="T19" fmla="*/ 1975 h 4099"/>
              <a:gd name="T20" fmla="*/ 1450 w 1896"/>
              <a:gd name="T21" fmla="*/ 1274 h 4099"/>
              <a:gd name="T22" fmla="*/ 1454 w 1896"/>
              <a:gd name="T23" fmla="*/ 1270 h 4099"/>
              <a:gd name="T24" fmla="*/ 1451 w 1896"/>
              <a:gd name="T25" fmla="*/ 1269 h 4099"/>
              <a:gd name="T26" fmla="*/ 1451 w 1896"/>
              <a:gd name="T27" fmla="*/ 1120 h 4099"/>
              <a:gd name="T28" fmla="*/ 1451 w 1896"/>
              <a:gd name="T29" fmla="*/ 903 h 4099"/>
              <a:gd name="T30" fmla="*/ 1450 w 1896"/>
              <a:gd name="T31" fmla="*/ 705 h 4099"/>
              <a:gd name="T32" fmla="*/ 1616 w 1896"/>
              <a:gd name="T33" fmla="*/ 446 h 4099"/>
              <a:gd name="T34" fmla="*/ 1616 w 1896"/>
              <a:gd name="T35" fmla="*/ 414 h 4099"/>
              <a:gd name="T36" fmla="*/ 1616 w 1896"/>
              <a:gd name="T37" fmla="*/ 197 h 4099"/>
              <a:gd name="T38" fmla="*/ 1528 w 1896"/>
              <a:gd name="T39" fmla="*/ 142 h 4099"/>
              <a:gd name="T40" fmla="*/ 1334 w 1896"/>
              <a:gd name="T41" fmla="*/ 0 h 4099"/>
              <a:gd name="T42" fmla="*/ 1334 w 1896"/>
              <a:gd name="T43" fmla="*/ 75 h 4099"/>
              <a:gd name="T44" fmla="*/ 1242 w 1896"/>
              <a:gd name="T45" fmla="*/ 134 h 4099"/>
              <a:gd name="T46" fmla="*/ 1183 w 1896"/>
              <a:gd name="T47" fmla="*/ 75 h 4099"/>
              <a:gd name="T48" fmla="*/ 1006 w 1896"/>
              <a:gd name="T49" fmla="*/ 0 h 4099"/>
              <a:gd name="T50" fmla="*/ 1006 w 1896"/>
              <a:gd name="T51" fmla="*/ 75 h 4099"/>
              <a:gd name="T52" fmla="*/ 947 w 1896"/>
              <a:gd name="T53" fmla="*/ 134 h 4099"/>
              <a:gd name="T54" fmla="*/ 922 w 1896"/>
              <a:gd name="T55" fmla="*/ 134 h 4099"/>
              <a:gd name="T56" fmla="*/ 863 w 1896"/>
              <a:gd name="T57" fmla="*/ 0 h 4099"/>
              <a:gd name="T58" fmla="*/ 661 w 1896"/>
              <a:gd name="T59" fmla="*/ 67 h 4099"/>
              <a:gd name="T60" fmla="*/ 603 w 1896"/>
              <a:gd name="T61" fmla="*/ 125 h 4099"/>
              <a:gd name="T62" fmla="*/ 585 w 1896"/>
              <a:gd name="T63" fmla="*/ 125 h 4099"/>
              <a:gd name="T64" fmla="*/ 526 w 1896"/>
              <a:gd name="T65" fmla="*/ 0 h 4099"/>
              <a:gd name="T66" fmla="*/ 343 w 1896"/>
              <a:gd name="T67" fmla="*/ 136 h 4099"/>
              <a:gd name="T68" fmla="*/ 278 w 1896"/>
              <a:gd name="T69" fmla="*/ 200 h 4099"/>
              <a:gd name="T70" fmla="*/ 278 w 1896"/>
              <a:gd name="T71" fmla="*/ 415 h 4099"/>
              <a:gd name="T72" fmla="*/ 296 w 1896"/>
              <a:gd name="T73" fmla="*/ 446 h 4099"/>
              <a:gd name="T74" fmla="*/ 442 w 1896"/>
              <a:gd name="T75" fmla="*/ 874 h 4099"/>
              <a:gd name="T76" fmla="*/ 442 w 1896"/>
              <a:gd name="T77" fmla="*/ 1269 h 4099"/>
              <a:gd name="T78" fmla="*/ 440 w 1896"/>
              <a:gd name="T79" fmla="*/ 1270 h 4099"/>
              <a:gd name="T80" fmla="*/ 442 w 1896"/>
              <a:gd name="T81" fmla="*/ 1273 h 4099"/>
              <a:gd name="T82" fmla="*/ 442 w 1896"/>
              <a:gd name="T83" fmla="*/ 1908 h 4099"/>
              <a:gd name="T84" fmla="*/ 457 w 1896"/>
              <a:gd name="T85" fmla="*/ 1980 h 4099"/>
              <a:gd name="T86" fmla="*/ 521 w 1896"/>
              <a:gd name="T87" fmla="*/ 2062 h 4099"/>
              <a:gd name="T88" fmla="*/ 550 w 1896"/>
              <a:gd name="T89" fmla="*/ 2080 h 4099"/>
              <a:gd name="T90" fmla="*/ 601 w 1896"/>
              <a:gd name="T91" fmla="*/ 2152 h 4099"/>
              <a:gd name="T92" fmla="*/ 479 w 1896"/>
              <a:gd name="T93" fmla="*/ 2868 h 4099"/>
              <a:gd name="T94" fmla="*/ 371 w 1896"/>
              <a:gd name="T95" fmla="*/ 3244 h 4099"/>
              <a:gd name="T96" fmla="*/ 321 w 1896"/>
              <a:gd name="T97" fmla="*/ 3281 h 4099"/>
              <a:gd name="T98" fmla="*/ 136 w 1896"/>
              <a:gd name="T99" fmla="*/ 3429 h 4099"/>
              <a:gd name="T100" fmla="*/ 263 w 1896"/>
              <a:gd name="T101" fmla="*/ 3601 h 4099"/>
              <a:gd name="T102" fmla="*/ 263 w 1896"/>
              <a:gd name="T103" fmla="*/ 3625 h 4099"/>
              <a:gd name="T104" fmla="*/ 10 w 1896"/>
              <a:gd name="T105" fmla="*/ 3879 h 4099"/>
              <a:gd name="T106" fmla="*/ 947 w 1896"/>
              <a:gd name="T107" fmla="*/ 4098 h 4099"/>
              <a:gd name="T108" fmla="*/ 1618 w 1896"/>
              <a:gd name="T109" fmla="*/ 4098 h 4099"/>
              <a:gd name="T110" fmla="*/ 1884 w 1896"/>
              <a:gd name="T111" fmla="*/ 3879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6" h="4099">
                <a:moveTo>
                  <a:pt x="1631" y="3625"/>
                </a:moveTo>
                <a:lnTo>
                  <a:pt x="1631" y="3601"/>
                </a:lnTo>
                <a:lnTo>
                  <a:pt x="1631" y="3601"/>
                </a:lnTo>
                <a:cubicBezTo>
                  <a:pt x="1710" y="3579"/>
                  <a:pt x="1767" y="3510"/>
                  <a:pt x="1758" y="3429"/>
                </a:cubicBezTo>
                <a:lnTo>
                  <a:pt x="1758" y="3429"/>
                </a:lnTo>
                <a:cubicBezTo>
                  <a:pt x="1750" y="3344"/>
                  <a:pt x="1667" y="3281"/>
                  <a:pt x="1573" y="3281"/>
                </a:cubicBezTo>
                <a:lnTo>
                  <a:pt x="1573" y="3281"/>
                </a:lnTo>
                <a:cubicBezTo>
                  <a:pt x="1550" y="3281"/>
                  <a:pt x="1528" y="3265"/>
                  <a:pt x="1523" y="3244"/>
                </a:cubicBezTo>
                <a:lnTo>
                  <a:pt x="1487" y="3094"/>
                </a:lnTo>
                <a:lnTo>
                  <a:pt x="1487" y="3094"/>
                </a:lnTo>
                <a:cubicBezTo>
                  <a:pt x="1469" y="3017"/>
                  <a:pt x="1445" y="2942"/>
                  <a:pt x="1415" y="2868"/>
                </a:cubicBezTo>
                <a:lnTo>
                  <a:pt x="1415" y="2868"/>
                </a:lnTo>
                <a:cubicBezTo>
                  <a:pt x="1330" y="2661"/>
                  <a:pt x="1151" y="2673"/>
                  <a:pt x="1293" y="2152"/>
                </a:cubicBezTo>
                <a:lnTo>
                  <a:pt x="1293" y="2152"/>
                </a:lnTo>
                <a:cubicBezTo>
                  <a:pt x="1301" y="2120"/>
                  <a:pt x="1323" y="2093"/>
                  <a:pt x="1352" y="2074"/>
                </a:cubicBezTo>
                <a:lnTo>
                  <a:pt x="1352" y="2074"/>
                </a:lnTo>
                <a:cubicBezTo>
                  <a:pt x="1356" y="2072"/>
                  <a:pt x="1361" y="2070"/>
                  <a:pt x="1365" y="2067"/>
                </a:cubicBezTo>
                <a:lnTo>
                  <a:pt x="1365" y="2067"/>
                </a:lnTo>
                <a:cubicBezTo>
                  <a:pt x="1401" y="2047"/>
                  <a:pt x="1442" y="2016"/>
                  <a:pt x="1437" y="1975"/>
                </a:cubicBezTo>
                <a:lnTo>
                  <a:pt x="1437" y="1975"/>
                </a:lnTo>
                <a:cubicBezTo>
                  <a:pt x="1445" y="1955"/>
                  <a:pt x="1450" y="1932"/>
                  <a:pt x="1450" y="1908"/>
                </a:cubicBezTo>
                <a:lnTo>
                  <a:pt x="1450" y="1274"/>
                </a:lnTo>
                <a:lnTo>
                  <a:pt x="1450" y="1274"/>
                </a:lnTo>
                <a:cubicBezTo>
                  <a:pt x="1451" y="1273"/>
                  <a:pt x="1453" y="1272"/>
                  <a:pt x="1454" y="1270"/>
                </a:cubicBezTo>
                <a:lnTo>
                  <a:pt x="1454" y="1270"/>
                </a:lnTo>
                <a:cubicBezTo>
                  <a:pt x="1454" y="1270"/>
                  <a:pt x="1453" y="1270"/>
                  <a:pt x="1451" y="1269"/>
                </a:cubicBezTo>
                <a:lnTo>
                  <a:pt x="1451" y="1120"/>
                </a:lnTo>
                <a:lnTo>
                  <a:pt x="1451" y="1120"/>
                </a:lnTo>
                <a:lnTo>
                  <a:pt x="1451" y="903"/>
                </a:lnTo>
                <a:lnTo>
                  <a:pt x="1451" y="903"/>
                </a:lnTo>
                <a:cubicBezTo>
                  <a:pt x="1451" y="904"/>
                  <a:pt x="1451" y="905"/>
                  <a:pt x="1450" y="905"/>
                </a:cubicBezTo>
                <a:lnTo>
                  <a:pt x="1450" y="705"/>
                </a:lnTo>
                <a:lnTo>
                  <a:pt x="1598" y="446"/>
                </a:lnTo>
                <a:lnTo>
                  <a:pt x="1616" y="446"/>
                </a:lnTo>
                <a:lnTo>
                  <a:pt x="1616" y="414"/>
                </a:lnTo>
                <a:lnTo>
                  <a:pt x="1616" y="414"/>
                </a:lnTo>
                <a:lnTo>
                  <a:pt x="1616" y="414"/>
                </a:lnTo>
                <a:lnTo>
                  <a:pt x="1616" y="197"/>
                </a:lnTo>
                <a:lnTo>
                  <a:pt x="1616" y="196"/>
                </a:lnTo>
                <a:lnTo>
                  <a:pt x="1528" y="142"/>
                </a:lnTo>
                <a:lnTo>
                  <a:pt x="1528" y="0"/>
                </a:lnTo>
                <a:lnTo>
                  <a:pt x="1334" y="0"/>
                </a:lnTo>
                <a:lnTo>
                  <a:pt x="1334" y="75"/>
                </a:lnTo>
                <a:lnTo>
                  <a:pt x="1334" y="75"/>
                </a:lnTo>
                <a:cubicBezTo>
                  <a:pt x="1334" y="107"/>
                  <a:pt x="1308" y="134"/>
                  <a:pt x="1276" y="134"/>
                </a:cubicBezTo>
                <a:lnTo>
                  <a:pt x="1242" y="134"/>
                </a:lnTo>
                <a:lnTo>
                  <a:pt x="1242" y="134"/>
                </a:lnTo>
                <a:cubicBezTo>
                  <a:pt x="1209" y="134"/>
                  <a:pt x="1183" y="107"/>
                  <a:pt x="1183" y="75"/>
                </a:cubicBezTo>
                <a:lnTo>
                  <a:pt x="1183" y="0"/>
                </a:lnTo>
                <a:lnTo>
                  <a:pt x="1006" y="0"/>
                </a:lnTo>
                <a:lnTo>
                  <a:pt x="1006" y="75"/>
                </a:lnTo>
                <a:lnTo>
                  <a:pt x="1006" y="75"/>
                </a:lnTo>
                <a:cubicBezTo>
                  <a:pt x="1006" y="107"/>
                  <a:pt x="980" y="134"/>
                  <a:pt x="948" y="134"/>
                </a:cubicBezTo>
                <a:lnTo>
                  <a:pt x="947" y="134"/>
                </a:lnTo>
                <a:lnTo>
                  <a:pt x="922" y="134"/>
                </a:lnTo>
                <a:lnTo>
                  <a:pt x="922" y="134"/>
                </a:lnTo>
                <a:cubicBezTo>
                  <a:pt x="889" y="134"/>
                  <a:pt x="863" y="107"/>
                  <a:pt x="863" y="75"/>
                </a:cubicBezTo>
                <a:lnTo>
                  <a:pt x="863" y="0"/>
                </a:lnTo>
                <a:lnTo>
                  <a:pt x="661" y="0"/>
                </a:lnTo>
                <a:lnTo>
                  <a:pt x="661" y="67"/>
                </a:lnTo>
                <a:lnTo>
                  <a:pt x="661" y="67"/>
                </a:lnTo>
                <a:cubicBezTo>
                  <a:pt x="661" y="99"/>
                  <a:pt x="635" y="125"/>
                  <a:pt x="603" y="125"/>
                </a:cubicBezTo>
                <a:lnTo>
                  <a:pt x="585" y="125"/>
                </a:lnTo>
                <a:lnTo>
                  <a:pt x="585" y="125"/>
                </a:lnTo>
                <a:cubicBezTo>
                  <a:pt x="553" y="125"/>
                  <a:pt x="526" y="99"/>
                  <a:pt x="526" y="66"/>
                </a:cubicBezTo>
                <a:lnTo>
                  <a:pt x="526" y="0"/>
                </a:lnTo>
                <a:lnTo>
                  <a:pt x="343" y="0"/>
                </a:lnTo>
                <a:lnTo>
                  <a:pt x="343" y="136"/>
                </a:lnTo>
                <a:lnTo>
                  <a:pt x="281" y="197"/>
                </a:lnTo>
                <a:lnTo>
                  <a:pt x="278" y="200"/>
                </a:lnTo>
                <a:lnTo>
                  <a:pt x="278" y="414"/>
                </a:lnTo>
                <a:lnTo>
                  <a:pt x="278" y="415"/>
                </a:lnTo>
                <a:lnTo>
                  <a:pt x="278" y="446"/>
                </a:lnTo>
                <a:lnTo>
                  <a:pt x="296" y="446"/>
                </a:lnTo>
                <a:lnTo>
                  <a:pt x="442" y="701"/>
                </a:lnTo>
                <a:lnTo>
                  <a:pt x="442" y="874"/>
                </a:lnTo>
                <a:lnTo>
                  <a:pt x="442" y="1108"/>
                </a:lnTo>
                <a:lnTo>
                  <a:pt x="442" y="1269"/>
                </a:lnTo>
                <a:lnTo>
                  <a:pt x="442" y="1269"/>
                </a:lnTo>
                <a:cubicBezTo>
                  <a:pt x="441" y="1270"/>
                  <a:pt x="440" y="1270"/>
                  <a:pt x="440" y="1270"/>
                </a:cubicBezTo>
                <a:lnTo>
                  <a:pt x="440" y="1270"/>
                </a:lnTo>
                <a:cubicBezTo>
                  <a:pt x="440" y="1271"/>
                  <a:pt x="441" y="1272"/>
                  <a:pt x="442" y="1273"/>
                </a:cubicBezTo>
                <a:lnTo>
                  <a:pt x="442" y="1908"/>
                </a:lnTo>
                <a:lnTo>
                  <a:pt x="442" y="1908"/>
                </a:lnTo>
                <a:cubicBezTo>
                  <a:pt x="442" y="1933"/>
                  <a:pt x="447" y="1958"/>
                  <a:pt x="457" y="1980"/>
                </a:cubicBezTo>
                <a:lnTo>
                  <a:pt x="457" y="1980"/>
                </a:lnTo>
                <a:cubicBezTo>
                  <a:pt x="455" y="2016"/>
                  <a:pt x="488" y="2043"/>
                  <a:pt x="521" y="2062"/>
                </a:cubicBezTo>
                <a:lnTo>
                  <a:pt x="521" y="2062"/>
                </a:lnTo>
                <a:cubicBezTo>
                  <a:pt x="530" y="2069"/>
                  <a:pt x="540" y="2074"/>
                  <a:pt x="550" y="2080"/>
                </a:cubicBezTo>
                <a:lnTo>
                  <a:pt x="550" y="2080"/>
                </a:lnTo>
                <a:cubicBezTo>
                  <a:pt x="575" y="2097"/>
                  <a:pt x="594" y="2122"/>
                  <a:pt x="601" y="2152"/>
                </a:cubicBezTo>
                <a:lnTo>
                  <a:pt x="601" y="2152"/>
                </a:lnTo>
                <a:cubicBezTo>
                  <a:pt x="743" y="2673"/>
                  <a:pt x="564" y="2661"/>
                  <a:pt x="479" y="2868"/>
                </a:cubicBezTo>
                <a:lnTo>
                  <a:pt x="479" y="2868"/>
                </a:lnTo>
                <a:cubicBezTo>
                  <a:pt x="449" y="2942"/>
                  <a:pt x="426" y="3017"/>
                  <a:pt x="407" y="3094"/>
                </a:cubicBezTo>
                <a:lnTo>
                  <a:pt x="371" y="3244"/>
                </a:lnTo>
                <a:lnTo>
                  <a:pt x="371" y="3244"/>
                </a:lnTo>
                <a:cubicBezTo>
                  <a:pt x="366" y="3265"/>
                  <a:pt x="345" y="3281"/>
                  <a:pt x="321" y="3281"/>
                </a:cubicBezTo>
                <a:lnTo>
                  <a:pt x="321" y="3281"/>
                </a:lnTo>
                <a:cubicBezTo>
                  <a:pt x="227" y="3281"/>
                  <a:pt x="145" y="3344"/>
                  <a:pt x="136" y="3429"/>
                </a:cubicBezTo>
                <a:lnTo>
                  <a:pt x="136" y="3429"/>
                </a:lnTo>
                <a:cubicBezTo>
                  <a:pt x="127" y="3510"/>
                  <a:pt x="185" y="3579"/>
                  <a:pt x="263" y="3601"/>
                </a:cubicBezTo>
                <a:lnTo>
                  <a:pt x="263" y="3625"/>
                </a:lnTo>
                <a:lnTo>
                  <a:pt x="263" y="3625"/>
                </a:lnTo>
                <a:cubicBezTo>
                  <a:pt x="117" y="3627"/>
                  <a:pt x="0" y="3742"/>
                  <a:pt x="10" y="3879"/>
                </a:cubicBezTo>
                <a:lnTo>
                  <a:pt x="10" y="3879"/>
                </a:lnTo>
                <a:cubicBezTo>
                  <a:pt x="21" y="4004"/>
                  <a:pt x="140" y="4098"/>
                  <a:pt x="276" y="4098"/>
                </a:cubicBezTo>
                <a:lnTo>
                  <a:pt x="947" y="4098"/>
                </a:lnTo>
                <a:lnTo>
                  <a:pt x="1618" y="4098"/>
                </a:lnTo>
                <a:lnTo>
                  <a:pt x="1618" y="4098"/>
                </a:lnTo>
                <a:cubicBezTo>
                  <a:pt x="1754" y="4098"/>
                  <a:pt x="1874" y="4004"/>
                  <a:pt x="1884" y="3879"/>
                </a:cubicBezTo>
                <a:lnTo>
                  <a:pt x="1884" y="3879"/>
                </a:lnTo>
                <a:cubicBezTo>
                  <a:pt x="1895" y="3742"/>
                  <a:pt x="1777" y="3627"/>
                  <a:pt x="1631" y="3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02AA0-BB2B-4A74-A4C7-D18D68834ABC}"/>
              </a:ext>
            </a:extLst>
          </p:cNvPr>
          <p:cNvSpPr txBox="1"/>
          <p:nvPr/>
        </p:nvSpPr>
        <p:spPr>
          <a:xfrm>
            <a:off x="1793741" y="9691724"/>
            <a:ext cx="2470548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Bounce 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Management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13AD5-D91A-4B1E-8CC5-DD954A34A00D}"/>
              </a:ext>
            </a:extLst>
          </p:cNvPr>
          <p:cNvSpPr txBox="1"/>
          <p:nvPr/>
        </p:nvSpPr>
        <p:spPr>
          <a:xfrm>
            <a:off x="6618312" y="9691724"/>
            <a:ext cx="1657825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Identical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468CBF-4102-4B4D-AED4-BFC85953D585}"/>
              </a:ext>
            </a:extLst>
          </p:cNvPr>
          <p:cNvSpPr txBox="1"/>
          <p:nvPr/>
        </p:nvSpPr>
        <p:spPr>
          <a:xfrm>
            <a:off x="10308758" y="10006190"/>
            <a:ext cx="2983509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Too Many </a:t>
            </a:r>
            <a:r>
              <a:rPr lang="en-US" sz="3200" b="1" dirty="0" err="1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BCC’d</a:t>
            </a:r>
            <a:endParaRPr lang="en-US" sz="32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1377FB-77FD-482D-B419-2CC2F40E79D1}"/>
              </a:ext>
            </a:extLst>
          </p:cNvPr>
          <p:cNvSpPr txBox="1"/>
          <p:nvPr/>
        </p:nvSpPr>
        <p:spPr>
          <a:xfrm>
            <a:off x="14935357" y="10006189"/>
            <a:ext cx="2696572" cy="58477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Too Many CC’s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5471D3-B1AD-4A82-B593-1B501621939A}"/>
              </a:ext>
            </a:extLst>
          </p:cNvPr>
          <p:cNvSpPr txBox="1"/>
          <p:nvPr/>
        </p:nvSpPr>
        <p:spPr>
          <a:xfrm>
            <a:off x="19594817" y="9759967"/>
            <a:ext cx="2214068" cy="1077218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Images Not 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Embedded</a:t>
            </a:r>
          </a:p>
        </p:txBody>
      </p:sp>
    </p:spTree>
    <p:extLst>
      <p:ext uri="{BB962C8B-B14F-4D97-AF65-F5344CB8AC3E}">
        <p14:creationId xmlns:p14="http://schemas.microsoft.com/office/powerpoint/2010/main" val="15602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160413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Email Delivery – Avoiding Checkmate 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70829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Not All Platforms Care About Delivery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FFB521-2A49-4F94-B9DC-7053A7905C4C}"/>
              </a:ext>
            </a:extLst>
          </p:cNvPr>
          <p:cNvGrpSpPr/>
          <p:nvPr/>
        </p:nvGrpSpPr>
        <p:grpSpPr>
          <a:xfrm>
            <a:off x="2621327" y="2787233"/>
            <a:ext cx="18779988" cy="2798202"/>
            <a:chOff x="1598069" y="2731741"/>
            <a:chExt cx="15386289" cy="2754659"/>
          </a:xfrm>
        </p:grpSpPr>
        <p:sp>
          <p:nvSpPr>
            <p:cNvPr id="5" name="Freeform 1">
              <a:extLst>
                <a:ext uri="{FF2B5EF4-FFF2-40B4-BE49-F238E27FC236}">
                  <a16:creationId xmlns:a16="http://schemas.microsoft.com/office/drawing/2014/main" id="{5416782C-A324-41C2-96D1-E51E1236B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113" y="2731741"/>
              <a:ext cx="1352443" cy="2754659"/>
            </a:xfrm>
            <a:custGeom>
              <a:avLst/>
              <a:gdLst>
                <a:gd name="T0" fmla="*/ 1687 w 1942"/>
                <a:gd name="T1" fmla="*/ 3975 h 4516"/>
                <a:gd name="T2" fmla="*/ 1815 w 1942"/>
                <a:gd name="T3" fmla="*/ 3804 h 4516"/>
                <a:gd name="T4" fmla="*/ 1638 w 1942"/>
                <a:gd name="T5" fmla="*/ 3626 h 4516"/>
                <a:gd name="T6" fmla="*/ 1511 w 1942"/>
                <a:gd name="T7" fmla="*/ 3276 h 4516"/>
                <a:gd name="T8" fmla="*/ 1367 w 1942"/>
                <a:gd name="T9" fmla="*/ 1735 h 4516"/>
                <a:gd name="T10" fmla="*/ 1403 w 1942"/>
                <a:gd name="T11" fmla="*/ 1505 h 4516"/>
                <a:gd name="T12" fmla="*/ 1296 w 1942"/>
                <a:gd name="T13" fmla="*/ 1380 h 4516"/>
                <a:gd name="T14" fmla="*/ 1511 w 1942"/>
                <a:gd name="T15" fmla="*/ 844 h 4516"/>
                <a:gd name="T16" fmla="*/ 1508 w 1942"/>
                <a:gd name="T17" fmla="*/ 842 h 4516"/>
                <a:gd name="T18" fmla="*/ 1508 w 1942"/>
                <a:gd name="T19" fmla="*/ 645 h 4516"/>
                <a:gd name="T20" fmla="*/ 1150 w 1942"/>
                <a:gd name="T21" fmla="*/ 577 h 4516"/>
                <a:gd name="T22" fmla="*/ 1151 w 1942"/>
                <a:gd name="T23" fmla="*/ 570 h 4516"/>
                <a:gd name="T24" fmla="*/ 1078 w 1942"/>
                <a:gd name="T25" fmla="*/ 521 h 4516"/>
                <a:gd name="T26" fmla="*/ 1187 w 1942"/>
                <a:gd name="T27" fmla="*/ 337 h 4516"/>
                <a:gd name="T28" fmla="*/ 1262 w 1942"/>
                <a:gd name="T29" fmla="*/ 261 h 4516"/>
                <a:gd name="T30" fmla="*/ 1187 w 1942"/>
                <a:gd name="T31" fmla="*/ 185 h 4516"/>
                <a:gd name="T32" fmla="*/ 1078 w 1942"/>
                <a:gd name="T33" fmla="*/ 76 h 4516"/>
                <a:gd name="T34" fmla="*/ 1002 w 1942"/>
                <a:gd name="T35" fmla="*/ 0 h 4516"/>
                <a:gd name="T36" fmla="*/ 926 w 1942"/>
                <a:gd name="T37" fmla="*/ 76 h 4516"/>
                <a:gd name="T38" fmla="*/ 817 w 1942"/>
                <a:gd name="T39" fmla="*/ 185 h 4516"/>
                <a:gd name="T40" fmla="*/ 741 w 1942"/>
                <a:gd name="T41" fmla="*/ 261 h 4516"/>
                <a:gd name="T42" fmla="*/ 817 w 1942"/>
                <a:gd name="T43" fmla="*/ 337 h 4516"/>
                <a:gd name="T44" fmla="*/ 926 w 1942"/>
                <a:gd name="T45" fmla="*/ 521 h 4516"/>
                <a:gd name="T46" fmla="*/ 902 w 1942"/>
                <a:gd name="T47" fmla="*/ 521 h 4516"/>
                <a:gd name="T48" fmla="*/ 853 w 1942"/>
                <a:gd name="T49" fmla="*/ 570 h 4516"/>
                <a:gd name="T50" fmla="*/ 853 w 1942"/>
                <a:gd name="T51" fmla="*/ 576 h 4516"/>
                <a:gd name="T52" fmla="*/ 496 w 1942"/>
                <a:gd name="T53" fmla="*/ 844 h 4516"/>
                <a:gd name="T54" fmla="*/ 710 w 1942"/>
                <a:gd name="T55" fmla="*/ 1380 h 4516"/>
                <a:gd name="T56" fmla="*/ 603 w 1942"/>
                <a:gd name="T57" fmla="*/ 1505 h 4516"/>
                <a:gd name="T58" fmla="*/ 639 w 1942"/>
                <a:gd name="T59" fmla="*/ 1735 h 4516"/>
                <a:gd name="T60" fmla="*/ 496 w 1942"/>
                <a:gd name="T61" fmla="*/ 3276 h 4516"/>
                <a:gd name="T62" fmla="*/ 337 w 1942"/>
                <a:gd name="T63" fmla="*/ 3626 h 4516"/>
                <a:gd name="T64" fmla="*/ 159 w 1942"/>
                <a:gd name="T65" fmla="*/ 3804 h 4516"/>
                <a:gd name="T66" fmla="*/ 274 w 1942"/>
                <a:gd name="T67" fmla="*/ 3970 h 4516"/>
                <a:gd name="T68" fmla="*/ 257 w 1942"/>
                <a:gd name="T69" fmla="*/ 4000 h 4516"/>
                <a:gd name="T70" fmla="*/ 0 w 1942"/>
                <a:gd name="T71" fmla="*/ 4258 h 4516"/>
                <a:gd name="T72" fmla="*/ 257 w 1942"/>
                <a:gd name="T73" fmla="*/ 4515 h 4516"/>
                <a:gd name="T74" fmla="*/ 1683 w 1942"/>
                <a:gd name="T75" fmla="*/ 4515 h 4516"/>
                <a:gd name="T76" fmla="*/ 1941 w 1942"/>
                <a:gd name="T77" fmla="*/ 4258 h 4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42" h="4516">
                  <a:moveTo>
                    <a:pt x="1687" y="4001"/>
                  </a:moveTo>
                  <a:lnTo>
                    <a:pt x="1687" y="3975"/>
                  </a:lnTo>
                  <a:lnTo>
                    <a:pt x="1687" y="3975"/>
                  </a:lnTo>
                  <a:cubicBezTo>
                    <a:pt x="1761" y="3953"/>
                    <a:pt x="1815" y="3885"/>
                    <a:pt x="1815" y="3804"/>
                  </a:cubicBezTo>
                  <a:lnTo>
                    <a:pt x="1815" y="3804"/>
                  </a:lnTo>
                  <a:cubicBezTo>
                    <a:pt x="1815" y="3707"/>
                    <a:pt x="1735" y="3626"/>
                    <a:pt x="1638" y="3626"/>
                  </a:cubicBezTo>
                  <a:lnTo>
                    <a:pt x="1588" y="3626"/>
                  </a:lnTo>
                  <a:lnTo>
                    <a:pt x="1511" y="3276"/>
                  </a:lnTo>
                  <a:lnTo>
                    <a:pt x="1511" y="3276"/>
                  </a:lnTo>
                  <a:cubicBezTo>
                    <a:pt x="1511" y="3276"/>
                    <a:pt x="1147" y="2481"/>
                    <a:pt x="1367" y="1735"/>
                  </a:cubicBezTo>
                  <a:lnTo>
                    <a:pt x="1367" y="1735"/>
                  </a:lnTo>
                  <a:cubicBezTo>
                    <a:pt x="1367" y="1735"/>
                    <a:pt x="1627" y="1649"/>
                    <a:pt x="1403" y="1505"/>
                  </a:cubicBezTo>
                  <a:lnTo>
                    <a:pt x="1403" y="1505"/>
                  </a:lnTo>
                  <a:cubicBezTo>
                    <a:pt x="1403" y="1505"/>
                    <a:pt x="1479" y="1371"/>
                    <a:pt x="1296" y="1380"/>
                  </a:cubicBezTo>
                  <a:lnTo>
                    <a:pt x="1296" y="1380"/>
                  </a:lnTo>
                  <a:cubicBezTo>
                    <a:pt x="1296" y="1380"/>
                    <a:pt x="1235" y="1122"/>
                    <a:pt x="1511" y="844"/>
                  </a:cubicBezTo>
                  <a:lnTo>
                    <a:pt x="1511" y="844"/>
                  </a:lnTo>
                  <a:cubicBezTo>
                    <a:pt x="1511" y="844"/>
                    <a:pt x="1510" y="843"/>
                    <a:pt x="1508" y="842"/>
                  </a:cubicBezTo>
                  <a:lnTo>
                    <a:pt x="1508" y="645"/>
                  </a:lnTo>
                  <a:lnTo>
                    <a:pt x="1508" y="645"/>
                  </a:lnTo>
                  <a:cubicBezTo>
                    <a:pt x="1382" y="607"/>
                    <a:pt x="1262" y="586"/>
                    <a:pt x="1150" y="577"/>
                  </a:cubicBezTo>
                  <a:lnTo>
                    <a:pt x="1150" y="577"/>
                  </a:lnTo>
                  <a:cubicBezTo>
                    <a:pt x="1150" y="575"/>
                    <a:pt x="1151" y="573"/>
                    <a:pt x="1151" y="570"/>
                  </a:cubicBezTo>
                  <a:lnTo>
                    <a:pt x="1151" y="570"/>
                  </a:lnTo>
                  <a:cubicBezTo>
                    <a:pt x="1151" y="543"/>
                    <a:pt x="1128" y="521"/>
                    <a:pt x="1101" y="521"/>
                  </a:cubicBezTo>
                  <a:lnTo>
                    <a:pt x="1078" y="521"/>
                  </a:lnTo>
                  <a:lnTo>
                    <a:pt x="1078" y="337"/>
                  </a:lnTo>
                  <a:lnTo>
                    <a:pt x="1187" y="337"/>
                  </a:lnTo>
                  <a:lnTo>
                    <a:pt x="1187" y="337"/>
                  </a:lnTo>
                  <a:cubicBezTo>
                    <a:pt x="1228" y="337"/>
                    <a:pt x="1262" y="303"/>
                    <a:pt x="1262" y="261"/>
                  </a:cubicBezTo>
                  <a:lnTo>
                    <a:pt x="1262" y="261"/>
                  </a:lnTo>
                  <a:cubicBezTo>
                    <a:pt x="1262" y="219"/>
                    <a:pt x="1228" y="185"/>
                    <a:pt x="1187" y="185"/>
                  </a:cubicBezTo>
                  <a:lnTo>
                    <a:pt x="1078" y="185"/>
                  </a:lnTo>
                  <a:lnTo>
                    <a:pt x="1078" y="76"/>
                  </a:lnTo>
                  <a:lnTo>
                    <a:pt x="1078" y="76"/>
                  </a:lnTo>
                  <a:cubicBezTo>
                    <a:pt x="1078" y="35"/>
                    <a:pt x="1043" y="0"/>
                    <a:pt x="1002" y="0"/>
                  </a:cubicBezTo>
                  <a:lnTo>
                    <a:pt x="1002" y="0"/>
                  </a:lnTo>
                  <a:cubicBezTo>
                    <a:pt x="960" y="0"/>
                    <a:pt x="926" y="35"/>
                    <a:pt x="926" y="76"/>
                  </a:cubicBezTo>
                  <a:lnTo>
                    <a:pt x="926" y="185"/>
                  </a:lnTo>
                  <a:lnTo>
                    <a:pt x="817" y="185"/>
                  </a:lnTo>
                  <a:lnTo>
                    <a:pt x="817" y="185"/>
                  </a:lnTo>
                  <a:cubicBezTo>
                    <a:pt x="775" y="185"/>
                    <a:pt x="741" y="219"/>
                    <a:pt x="741" y="261"/>
                  </a:cubicBezTo>
                  <a:lnTo>
                    <a:pt x="741" y="261"/>
                  </a:lnTo>
                  <a:cubicBezTo>
                    <a:pt x="741" y="303"/>
                    <a:pt x="775" y="337"/>
                    <a:pt x="817" y="337"/>
                  </a:cubicBezTo>
                  <a:lnTo>
                    <a:pt x="926" y="337"/>
                  </a:lnTo>
                  <a:lnTo>
                    <a:pt x="926" y="521"/>
                  </a:lnTo>
                  <a:lnTo>
                    <a:pt x="902" y="521"/>
                  </a:lnTo>
                  <a:lnTo>
                    <a:pt x="902" y="521"/>
                  </a:lnTo>
                  <a:cubicBezTo>
                    <a:pt x="875" y="521"/>
                    <a:pt x="853" y="543"/>
                    <a:pt x="853" y="570"/>
                  </a:cubicBezTo>
                  <a:lnTo>
                    <a:pt x="853" y="570"/>
                  </a:lnTo>
                  <a:cubicBezTo>
                    <a:pt x="853" y="573"/>
                    <a:pt x="853" y="574"/>
                    <a:pt x="853" y="576"/>
                  </a:cubicBezTo>
                  <a:lnTo>
                    <a:pt x="853" y="576"/>
                  </a:lnTo>
                  <a:cubicBezTo>
                    <a:pt x="635" y="594"/>
                    <a:pt x="496" y="645"/>
                    <a:pt x="496" y="645"/>
                  </a:cubicBezTo>
                  <a:lnTo>
                    <a:pt x="496" y="844"/>
                  </a:lnTo>
                  <a:lnTo>
                    <a:pt x="496" y="844"/>
                  </a:lnTo>
                  <a:cubicBezTo>
                    <a:pt x="772" y="1122"/>
                    <a:pt x="710" y="1380"/>
                    <a:pt x="710" y="1380"/>
                  </a:cubicBezTo>
                  <a:lnTo>
                    <a:pt x="710" y="1380"/>
                  </a:lnTo>
                  <a:cubicBezTo>
                    <a:pt x="528" y="1371"/>
                    <a:pt x="603" y="1505"/>
                    <a:pt x="603" y="1505"/>
                  </a:cubicBezTo>
                  <a:lnTo>
                    <a:pt x="603" y="1505"/>
                  </a:lnTo>
                  <a:cubicBezTo>
                    <a:pt x="379" y="1649"/>
                    <a:pt x="639" y="1735"/>
                    <a:pt x="639" y="1735"/>
                  </a:cubicBezTo>
                  <a:lnTo>
                    <a:pt x="639" y="1735"/>
                  </a:lnTo>
                  <a:cubicBezTo>
                    <a:pt x="860" y="2481"/>
                    <a:pt x="496" y="3276"/>
                    <a:pt x="496" y="3276"/>
                  </a:cubicBezTo>
                  <a:lnTo>
                    <a:pt x="418" y="3626"/>
                  </a:lnTo>
                  <a:lnTo>
                    <a:pt x="337" y="3626"/>
                  </a:lnTo>
                  <a:lnTo>
                    <a:pt x="337" y="3626"/>
                  </a:lnTo>
                  <a:cubicBezTo>
                    <a:pt x="239" y="3626"/>
                    <a:pt x="159" y="3707"/>
                    <a:pt x="159" y="3804"/>
                  </a:cubicBezTo>
                  <a:lnTo>
                    <a:pt x="159" y="3804"/>
                  </a:lnTo>
                  <a:cubicBezTo>
                    <a:pt x="159" y="3880"/>
                    <a:pt x="207" y="3945"/>
                    <a:pt x="274" y="3970"/>
                  </a:cubicBezTo>
                  <a:lnTo>
                    <a:pt x="274" y="4000"/>
                  </a:lnTo>
                  <a:lnTo>
                    <a:pt x="257" y="4000"/>
                  </a:lnTo>
                  <a:lnTo>
                    <a:pt x="257" y="4000"/>
                  </a:lnTo>
                  <a:cubicBezTo>
                    <a:pt x="115" y="4000"/>
                    <a:pt x="0" y="4116"/>
                    <a:pt x="0" y="4258"/>
                  </a:cubicBezTo>
                  <a:lnTo>
                    <a:pt x="0" y="4258"/>
                  </a:lnTo>
                  <a:cubicBezTo>
                    <a:pt x="0" y="4399"/>
                    <a:pt x="115" y="4515"/>
                    <a:pt x="257" y="4515"/>
                  </a:cubicBezTo>
                  <a:lnTo>
                    <a:pt x="1683" y="4515"/>
                  </a:lnTo>
                  <a:lnTo>
                    <a:pt x="1683" y="4515"/>
                  </a:lnTo>
                  <a:cubicBezTo>
                    <a:pt x="1825" y="4515"/>
                    <a:pt x="1941" y="4399"/>
                    <a:pt x="1941" y="4258"/>
                  </a:cubicBezTo>
                  <a:lnTo>
                    <a:pt x="1941" y="4258"/>
                  </a:lnTo>
                  <a:cubicBezTo>
                    <a:pt x="1941" y="4117"/>
                    <a:pt x="1827" y="4003"/>
                    <a:pt x="1687" y="400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165499DF-DF97-43C2-9529-9E6176E18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9951" y="2920048"/>
              <a:ext cx="1321706" cy="2566352"/>
            </a:xfrm>
            <a:custGeom>
              <a:avLst/>
              <a:gdLst>
                <a:gd name="T0" fmla="*/ 1632 w 1897"/>
                <a:gd name="T1" fmla="*/ 3667 h 4208"/>
                <a:gd name="T2" fmla="*/ 1759 w 1897"/>
                <a:gd name="T3" fmla="*/ 3479 h 4208"/>
                <a:gd name="T4" fmla="*/ 1575 w 1897"/>
                <a:gd name="T5" fmla="*/ 3318 h 4208"/>
                <a:gd name="T6" fmla="*/ 1524 w 1897"/>
                <a:gd name="T7" fmla="*/ 3278 h 4208"/>
                <a:gd name="T8" fmla="*/ 1488 w 1897"/>
                <a:gd name="T9" fmla="*/ 3116 h 4208"/>
                <a:gd name="T10" fmla="*/ 1416 w 1897"/>
                <a:gd name="T11" fmla="*/ 2870 h 4208"/>
                <a:gd name="T12" fmla="*/ 1294 w 1897"/>
                <a:gd name="T13" fmla="*/ 1494 h 4208"/>
                <a:gd name="T14" fmla="*/ 1362 w 1897"/>
                <a:gd name="T15" fmla="*/ 1405 h 4208"/>
                <a:gd name="T16" fmla="*/ 1411 w 1897"/>
                <a:gd name="T17" fmla="*/ 1247 h 4208"/>
                <a:gd name="T18" fmla="*/ 1364 w 1897"/>
                <a:gd name="T19" fmla="*/ 1134 h 4208"/>
                <a:gd name="T20" fmla="*/ 1327 w 1897"/>
                <a:gd name="T21" fmla="*/ 1083 h 4208"/>
                <a:gd name="T22" fmla="*/ 1243 w 1897"/>
                <a:gd name="T23" fmla="*/ 917 h 4208"/>
                <a:gd name="T24" fmla="*/ 1456 w 1897"/>
                <a:gd name="T25" fmla="*/ 536 h 4208"/>
                <a:gd name="T26" fmla="*/ 1452 w 1897"/>
                <a:gd name="T27" fmla="*/ 373 h 4208"/>
                <a:gd name="T28" fmla="*/ 1453 w 1897"/>
                <a:gd name="T29" fmla="*/ 137 h 4208"/>
                <a:gd name="T30" fmla="*/ 1234 w 1897"/>
                <a:gd name="T31" fmla="*/ 286 h 4208"/>
                <a:gd name="T32" fmla="*/ 1212 w 1897"/>
                <a:gd name="T33" fmla="*/ 295 h 4208"/>
                <a:gd name="T34" fmla="*/ 1223 w 1897"/>
                <a:gd name="T35" fmla="*/ 134 h 4208"/>
                <a:gd name="T36" fmla="*/ 1018 w 1897"/>
                <a:gd name="T37" fmla="*/ 134 h 4208"/>
                <a:gd name="T38" fmla="*/ 1033 w 1897"/>
                <a:gd name="T39" fmla="*/ 85 h 4208"/>
                <a:gd name="T40" fmla="*/ 948 w 1897"/>
                <a:gd name="T41" fmla="*/ 0 h 4208"/>
                <a:gd name="T42" fmla="*/ 863 w 1897"/>
                <a:gd name="T43" fmla="*/ 85 h 4208"/>
                <a:gd name="T44" fmla="*/ 673 w 1897"/>
                <a:gd name="T45" fmla="*/ 134 h 4208"/>
                <a:gd name="T46" fmla="*/ 685 w 1897"/>
                <a:gd name="T47" fmla="*/ 295 h 4208"/>
                <a:gd name="T48" fmla="*/ 663 w 1897"/>
                <a:gd name="T49" fmla="*/ 286 h 4208"/>
                <a:gd name="T50" fmla="*/ 444 w 1897"/>
                <a:gd name="T51" fmla="*/ 137 h 4208"/>
                <a:gd name="T52" fmla="*/ 444 w 1897"/>
                <a:gd name="T53" fmla="*/ 373 h 4208"/>
                <a:gd name="T54" fmla="*/ 444 w 1897"/>
                <a:gd name="T55" fmla="*/ 534 h 4208"/>
                <a:gd name="T56" fmla="*/ 441 w 1897"/>
                <a:gd name="T57" fmla="*/ 536 h 4208"/>
                <a:gd name="T58" fmla="*/ 653 w 1897"/>
                <a:gd name="T59" fmla="*/ 917 h 4208"/>
                <a:gd name="T60" fmla="*/ 570 w 1897"/>
                <a:gd name="T61" fmla="*/ 1083 h 4208"/>
                <a:gd name="T62" fmla="*/ 533 w 1897"/>
                <a:gd name="T63" fmla="*/ 1134 h 4208"/>
                <a:gd name="T64" fmla="*/ 486 w 1897"/>
                <a:gd name="T65" fmla="*/ 1247 h 4208"/>
                <a:gd name="T66" fmla="*/ 534 w 1897"/>
                <a:gd name="T67" fmla="*/ 1405 h 4208"/>
                <a:gd name="T68" fmla="*/ 603 w 1897"/>
                <a:gd name="T69" fmla="*/ 1494 h 4208"/>
                <a:gd name="T70" fmla="*/ 481 w 1897"/>
                <a:gd name="T71" fmla="*/ 2870 h 4208"/>
                <a:gd name="T72" fmla="*/ 372 w 1897"/>
                <a:gd name="T73" fmla="*/ 3278 h 4208"/>
                <a:gd name="T74" fmla="*/ 322 w 1897"/>
                <a:gd name="T75" fmla="*/ 3318 h 4208"/>
                <a:gd name="T76" fmla="*/ 137 w 1897"/>
                <a:gd name="T77" fmla="*/ 3479 h 4208"/>
                <a:gd name="T78" fmla="*/ 265 w 1897"/>
                <a:gd name="T79" fmla="*/ 3667 h 4208"/>
                <a:gd name="T80" fmla="*/ 265 w 1897"/>
                <a:gd name="T81" fmla="*/ 3693 h 4208"/>
                <a:gd name="T82" fmla="*/ 12 w 1897"/>
                <a:gd name="T83" fmla="*/ 3969 h 4208"/>
                <a:gd name="T84" fmla="*/ 948 w 1897"/>
                <a:gd name="T85" fmla="*/ 4207 h 4208"/>
                <a:gd name="T86" fmla="*/ 1619 w 1897"/>
                <a:gd name="T87" fmla="*/ 4207 h 4208"/>
                <a:gd name="T88" fmla="*/ 1885 w 1897"/>
                <a:gd name="T89" fmla="*/ 3969 h 4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7" h="4208">
                  <a:moveTo>
                    <a:pt x="1632" y="3693"/>
                  </a:moveTo>
                  <a:lnTo>
                    <a:pt x="1632" y="3667"/>
                  </a:lnTo>
                  <a:lnTo>
                    <a:pt x="1632" y="3667"/>
                  </a:lnTo>
                  <a:cubicBezTo>
                    <a:pt x="1711" y="3643"/>
                    <a:pt x="1768" y="3567"/>
                    <a:pt x="1759" y="3479"/>
                  </a:cubicBezTo>
                  <a:lnTo>
                    <a:pt x="1759" y="3479"/>
                  </a:lnTo>
                  <a:cubicBezTo>
                    <a:pt x="1751" y="3386"/>
                    <a:pt x="1668" y="3318"/>
                    <a:pt x="1575" y="3318"/>
                  </a:cubicBezTo>
                  <a:lnTo>
                    <a:pt x="1575" y="3318"/>
                  </a:lnTo>
                  <a:cubicBezTo>
                    <a:pt x="1550" y="3318"/>
                    <a:pt x="1529" y="3301"/>
                    <a:pt x="1524" y="3278"/>
                  </a:cubicBezTo>
                  <a:lnTo>
                    <a:pt x="1488" y="3116"/>
                  </a:lnTo>
                  <a:lnTo>
                    <a:pt x="1488" y="3116"/>
                  </a:lnTo>
                  <a:cubicBezTo>
                    <a:pt x="1470" y="3032"/>
                    <a:pt x="1446" y="2950"/>
                    <a:pt x="1416" y="2870"/>
                  </a:cubicBezTo>
                  <a:lnTo>
                    <a:pt x="1416" y="2870"/>
                  </a:lnTo>
                  <a:cubicBezTo>
                    <a:pt x="1331" y="2644"/>
                    <a:pt x="1152" y="2062"/>
                    <a:pt x="1294" y="1494"/>
                  </a:cubicBezTo>
                  <a:lnTo>
                    <a:pt x="1294" y="1494"/>
                  </a:lnTo>
                  <a:cubicBezTo>
                    <a:pt x="1303" y="1456"/>
                    <a:pt x="1328" y="1423"/>
                    <a:pt x="1362" y="1405"/>
                  </a:cubicBezTo>
                  <a:lnTo>
                    <a:pt x="1362" y="1405"/>
                  </a:lnTo>
                  <a:cubicBezTo>
                    <a:pt x="1414" y="1376"/>
                    <a:pt x="1478" y="1322"/>
                    <a:pt x="1411" y="1247"/>
                  </a:cubicBezTo>
                  <a:lnTo>
                    <a:pt x="1411" y="1247"/>
                  </a:lnTo>
                  <a:cubicBezTo>
                    <a:pt x="1383" y="1216"/>
                    <a:pt x="1367" y="1176"/>
                    <a:pt x="1364" y="1134"/>
                  </a:cubicBezTo>
                  <a:lnTo>
                    <a:pt x="1364" y="1134"/>
                  </a:lnTo>
                  <a:cubicBezTo>
                    <a:pt x="1362" y="1115"/>
                    <a:pt x="1353" y="1095"/>
                    <a:pt x="1327" y="1083"/>
                  </a:cubicBezTo>
                  <a:lnTo>
                    <a:pt x="1327" y="1083"/>
                  </a:lnTo>
                  <a:cubicBezTo>
                    <a:pt x="1264" y="1055"/>
                    <a:pt x="1232" y="984"/>
                    <a:pt x="1243" y="917"/>
                  </a:cubicBezTo>
                  <a:lnTo>
                    <a:pt x="1243" y="917"/>
                  </a:lnTo>
                  <a:cubicBezTo>
                    <a:pt x="1261" y="817"/>
                    <a:pt x="1314" y="679"/>
                    <a:pt x="1456" y="536"/>
                  </a:cubicBezTo>
                  <a:lnTo>
                    <a:pt x="1456" y="536"/>
                  </a:lnTo>
                  <a:cubicBezTo>
                    <a:pt x="1456" y="536"/>
                    <a:pt x="1455" y="535"/>
                    <a:pt x="1452" y="534"/>
                  </a:cubicBezTo>
                  <a:lnTo>
                    <a:pt x="1452" y="373"/>
                  </a:lnTo>
                  <a:lnTo>
                    <a:pt x="1453" y="373"/>
                  </a:lnTo>
                  <a:lnTo>
                    <a:pt x="1453" y="137"/>
                  </a:lnTo>
                  <a:lnTo>
                    <a:pt x="1453" y="137"/>
                  </a:lnTo>
                  <a:cubicBezTo>
                    <a:pt x="1393" y="203"/>
                    <a:pt x="1314" y="250"/>
                    <a:pt x="1234" y="286"/>
                  </a:cubicBezTo>
                  <a:lnTo>
                    <a:pt x="1234" y="286"/>
                  </a:lnTo>
                  <a:cubicBezTo>
                    <a:pt x="1226" y="289"/>
                    <a:pt x="1219" y="292"/>
                    <a:pt x="1212" y="295"/>
                  </a:cubicBezTo>
                  <a:lnTo>
                    <a:pt x="1283" y="229"/>
                  </a:lnTo>
                  <a:lnTo>
                    <a:pt x="1223" y="134"/>
                  </a:lnTo>
                  <a:lnTo>
                    <a:pt x="1018" y="134"/>
                  </a:lnTo>
                  <a:lnTo>
                    <a:pt x="1018" y="134"/>
                  </a:lnTo>
                  <a:cubicBezTo>
                    <a:pt x="1027" y="120"/>
                    <a:pt x="1033" y="104"/>
                    <a:pt x="1033" y="85"/>
                  </a:cubicBezTo>
                  <a:lnTo>
                    <a:pt x="1033" y="85"/>
                  </a:lnTo>
                  <a:cubicBezTo>
                    <a:pt x="1033" y="38"/>
                    <a:pt x="995" y="0"/>
                    <a:pt x="948" y="0"/>
                  </a:cubicBezTo>
                  <a:lnTo>
                    <a:pt x="948" y="0"/>
                  </a:lnTo>
                  <a:cubicBezTo>
                    <a:pt x="901" y="0"/>
                    <a:pt x="863" y="38"/>
                    <a:pt x="863" y="85"/>
                  </a:cubicBezTo>
                  <a:lnTo>
                    <a:pt x="863" y="85"/>
                  </a:lnTo>
                  <a:cubicBezTo>
                    <a:pt x="863" y="104"/>
                    <a:pt x="869" y="120"/>
                    <a:pt x="879" y="134"/>
                  </a:cubicBezTo>
                  <a:lnTo>
                    <a:pt x="673" y="134"/>
                  </a:lnTo>
                  <a:lnTo>
                    <a:pt x="613" y="229"/>
                  </a:lnTo>
                  <a:lnTo>
                    <a:pt x="685" y="295"/>
                  </a:lnTo>
                  <a:lnTo>
                    <a:pt x="685" y="295"/>
                  </a:lnTo>
                  <a:cubicBezTo>
                    <a:pt x="678" y="292"/>
                    <a:pt x="670" y="289"/>
                    <a:pt x="663" y="286"/>
                  </a:cubicBezTo>
                  <a:lnTo>
                    <a:pt x="663" y="286"/>
                  </a:lnTo>
                  <a:cubicBezTo>
                    <a:pt x="582" y="250"/>
                    <a:pt x="504" y="203"/>
                    <a:pt x="444" y="137"/>
                  </a:cubicBezTo>
                  <a:lnTo>
                    <a:pt x="444" y="373"/>
                  </a:lnTo>
                  <a:lnTo>
                    <a:pt x="444" y="373"/>
                  </a:lnTo>
                  <a:lnTo>
                    <a:pt x="444" y="534"/>
                  </a:lnTo>
                  <a:lnTo>
                    <a:pt x="444" y="534"/>
                  </a:lnTo>
                  <a:cubicBezTo>
                    <a:pt x="442" y="535"/>
                    <a:pt x="441" y="536"/>
                    <a:pt x="441" y="536"/>
                  </a:cubicBezTo>
                  <a:lnTo>
                    <a:pt x="441" y="536"/>
                  </a:lnTo>
                  <a:cubicBezTo>
                    <a:pt x="583" y="679"/>
                    <a:pt x="635" y="817"/>
                    <a:pt x="653" y="917"/>
                  </a:cubicBezTo>
                  <a:lnTo>
                    <a:pt x="653" y="917"/>
                  </a:lnTo>
                  <a:cubicBezTo>
                    <a:pt x="665" y="984"/>
                    <a:pt x="633" y="1055"/>
                    <a:pt x="570" y="1083"/>
                  </a:cubicBezTo>
                  <a:lnTo>
                    <a:pt x="570" y="1083"/>
                  </a:lnTo>
                  <a:cubicBezTo>
                    <a:pt x="544" y="1095"/>
                    <a:pt x="534" y="1115"/>
                    <a:pt x="533" y="1134"/>
                  </a:cubicBezTo>
                  <a:lnTo>
                    <a:pt x="533" y="1134"/>
                  </a:lnTo>
                  <a:cubicBezTo>
                    <a:pt x="530" y="1176"/>
                    <a:pt x="514" y="1216"/>
                    <a:pt x="486" y="1247"/>
                  </a:cubicBezTo>
                  <a:lnTo>
                    <a:pt x="486" y="1247"/>
                  </a:lnTo>
                  <a:cubicBezTo>
                    <a:pt x="419" y="1322"/>
                    <a:pt x="483" y="1376"/>
                    <a:pt x="534" y="1405"/>
                  </a:cubicBezTo>
                  <a:lnTo>
                    <a:pt x="534" y="1405"/>
                  </a:lnTo>
                  <a:cubicBezTo>
                    <a:pt x="569" y="1423"/>
                    <a:pt x="593" y="1456"/>
                    <a:pt x="603" y="1494"/>
                  </a:cubicBezTo>
                  <a:lnTo>
                    <a:pt x="603" y="1494"/>
                  </a:lnTo>
                  <a:cubicBezTo>
                    <a:pt x="744" y="2062"/>
                    <a:pt x="565" y="2644"/>
                    <a:pt x="481" y="2870"/>
                  </a:cubicBezTo>
                  <a:lnTo>
                    <a:pt x="481" y="2870"/>
                  </a:lnTo>
                  <a:cubicBezTo>
                    <a:pt x="451" y="2950"/>
                    <a:pt x="427" y="3032"/>
                    <a:pt x="408" y="3116"/>
                  </a:cubicBezTo>
                  <a:lnTo>
                    <a:pt x="372" y="3278"/>
                  </a:lnTo>
                  <a:lnTo>
                    <a:pt x="372" y="3278"/>
                  </a:lnTo>
                  <a:cubicBezTo>
                    <a:pt x="367" y="3301"/>
                    <a:pt x="346" y="3318"/>
                    <a:pt x="322" y="3318"/>
                  </a:cubicBezTo>
                  <a:lnTo>
                    <a:pt x="322" y="3318"/>
                  </a:lnTo>
                  <a:cubicBezTo>
                    <a:pt x="228" y="3318"/>
                    <a:pt x="146" y="3386"/>
                    <a:pt x="137" y="3479"/>
                  </a:cubicBezTo>
                  <a:lnTo>
                    <a:pt x="137" y="3479"/>
                  </a:lnTo>
                  <a:cubicBezTo>
                    <a:pt x="129" y="3567"/>
                    <a:pt x="186" y="3643"/>
                    <a:pt x="265" y="3667"/>
                  </a:cubicBezTo>
                  <a:lnTo>
                    <a:pt x="265" y="3693"/>
                  </a:lnTo>
                  <a:lnTo>
                    <a:pt x="265" y="3693"/>
                  </a:lnTo>
                  <a:cubicBezTo>
                    <a:pt x="118" y="3695"/>
                    <a:pt x="0" y="3820"/>
                    <a:pt x="12" y="3969"/>
                  </a:cubicBezTo>
                  <a:lnTo>
                    <a:pt x="12" y="3969"/>
                  </a:lnTo>
                  <a:cubicBezTo>
                    <a:pt x="22" y="4105"/>
                    <a:pt x="141" y="4207"/>
                    <a:pt x="277" y="4207"/>
                  </a:cubicBezTo>
                  <a:lnTo>
                    <a:pt x="948" y="4207"/>
                  </a:lnTo>
                  <a:lnTo>
                    <a:pt x="1619" y="4207"/>
                  </a:lnTo>
                  <a:lnTo>
                    <a:pt x="1619" y="4207"/>
                  </a:lnTo>
                  <a:cubicBezTo>
                    <a:pt x="1755" y="4207"/>
                    <a:pt x="1875" y="4105"/>
                    <a:pt x="1885" y="3969"/>
                  </a:cubicBezTo>
                  <a:lnTo>
                    <a:pt x="1885" y="3969"/>
                  </a:lnTo>
                  <a:cubicBezTo>
                    <a:pt x="1896" y="3820"/>
                    <a:pt x="1778" y="3695"/>
                    <a:pt x="1632" y="3693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CA3E4668-B1A4-43E7-88B9-A3BCD367D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010" y="2922737"/>
              <a:ext cx="1321706" cy="2563663"/>
            </a:xfrm>
            <a:custGeom>
              <a:avLst/>
              <a:gdLst>
                <a:gd name="T0" fmla="*/ 1631 w 1897"/>
                <a:gd name="T1" fmla="*/ 3660 h 4201"/>
                <a:gd name="T2" fmla="*/ 1759 w 1897"/>
                <a:gd name="T3" fmla="*/ 3472 h 4201"/>
                <a:gd name="T4" fmla="*/ 1574 w 1897"/>
                <a:gd name="T5" fmla="*/ 3311 h 4201"/>
                <a:gd name="T6" fmla="*/ 1524 w 1897"/>
                <a:gd name="T7" fmla="*/ 3271 h 4201"/>
                <a:gd name="T8" fmla="*/ 1488 w 1897"/>
                <a:gd name="T9" fmla="*/ 3109 h 4201"/>
                <a:gd name="T10" fmla="*/ 1415 w 1897"/>
                <a:gd name="T11" fmla="*/ 2863 h 4201"/>
                <a:gd name="T12" fmla="*/ 1294 w 1897"/>
                <a:gd name="T13" fmla="*/ 2083 h 4201"/>
                <a:gd name="T14" fmla="*/ 1362 w 1897"/>
                <a:gd name="T15" fmla="*/ 1993 h 4201"/>
                <a:gd name="T16" fmla="*/ 1411 w 1897"/>
                <a:gd name="T17" fmla="*/ 1836 h 4201"/>
                <a:gd name="T18" fmla="*/ 1363 w 1897"/>
                <a:gd name="T19" fmla="*/ 1723 h 4201"/>
                <a:gd name="T20" fmla="*/ 1326 w 1897"/>
                <a:gd name="T21" fmla="*/ 1672 h 4201"/>
                <a:gd name="T22" fmla="*/ 1243 w 1897"/>
                <a:gd name="T23" fmla="*/ 1506 h 4201"/>
                <a:gd name="T24" fmla="*/ 1455 w 1897"/>
                <a:gd name="T25" fmla="*/ 1125 h 4201"/>
                <a:gd name="T26" fmla="*/ 1452 w 1897"/>
                <a:gd name="T27" fmla="*/ 962 h 4201"/>
                <a:gd name="T28" fmla="*/ 1452 w 1897"/>
                <a:gd name="T29" fmla="*/ 726 h 4201"/>
                <a:gd name="T30" fmla="*/ 1371 w 1897"/>
                <a:gd name="T31" fmla="*/ 797 h 4201"/>
                <a:gd name="T32" fmla="*/ 1066 w 1897"/>
                <a:gd name="T33" fmla="*/ 213 h 4201"/>
                <a:gd name="T34" fmla="*/ 1079 w 1897"/>
                <a:gd name="T35" fmla="*/ 150 h 4201"/>
                <a:gd name="T36" fmla="*/ 948 w 1897"/>
                <a:gd name="T37" fmla="*/ 0 h 4201"/>
                <a:gd name="T38" fmla="*/ 817 w 1897"/>
                <a:gd name="T39" fmla="*/ 150 h 4201"/>
                <a:gd name="T40" fmla="*/ 830 w 1897"/>
                <a:gd name="T41" fmla="*/ 213 h 4201"/>
                <a:gd name="T42" fmla="*/ 525 w 1897"/>
                <a:gd name="T43" fmla="*/ 797 h 4201"/>
                <a:gd name="T44" fmla="*/ 443 w 1897"/>
                <a:gd name="T45" fmla="*/ 726 h 4201"/>
                <a:gd name="T46" fmla="*/ 444 w 1897"/>
                <a:gd name="T47" fmla="*/ 962 h 4201"/>
                <a:gd name="T48" fmla="*/ 444 w 1897"/>
                <a:gd name="T49" fmla="*/ 1123 h 4201"/>
                <a:gd name="T50" fmla="*/ 441 w 1897"/>
                <a:gd name="T51" fmla="*/ 1125 h 4201"/>
                <a:gd name="T52" fmla="*/ 653 w 1897"/>
                <a:gd name="T53" fmla="*/ 1506 h 4201"/>
                <a:gd name="T54" fmla="*/ 570 w 1897"/>
                <a:gd name="T55" fmla="*/ 1672 h 4201"/>
                <a:gd name="T56" fmla="*/ 532 w 1897"/>
                <a:gd name="T57" fmla="*/ 1723 h 4201"/>
                <a:gd name="T58" fmla="*/ 486 w 1897"/>
                <a:gd name="T59" fmla="*/ 1836 h 4201"/>
                <a:gd name="T60" fmla="*/ 534 w 1897"/>
                <a:gd name="T61" fmla="*/ 1993 h 4201"/>
                <a:gd name="T62" fmla="*/ 602 w 1897"/>
                <a:gd name="T63" fmla="*/ 2083 h 4201"/>
                <a:gd name="T64" fmla="*/ 480 w 1897"/>
                <a:gd name="T65" fmla="*/ 2863 h 4201"/>
                <a:gd name="T66" fmla="*/ 372 w 1897"/>
                <a:gd name="T67" fmla="*/ 3271 h 4201"/>
                <a:gd name="T68" fmla="*/ 322 w 1897"/>
                <a:gd name="T69" fmla="*/ 3311 h 4201"/>
                <a:gd name="T70" fmla="*/ 137 w 1897"/>
                <a:gd name="T71" fmla="*/ 3472 h 4201"/>
                <a:gd name="T72" fmla="*/ 264 w 1897"/>
                <a:gd name="T73" fmla="*/ 3660 h 4201"/>
                <a:gd name="T74" fmla="*/ 264 w 1897"/>
                <a:gd name="T75" fmla="*/ 3686 h 4201"/>
                <a:gd name="T76" fmla="*/ 11 w 1897"/>
                <a:gd name="T77" fmla="*/ 3962 h 4201"/>
                <a:gd name="T78" fmla="*/ 948 w 1897"/>
                <a:gd name="T79" fmla="*/ 4200 h 4201"/>
                <a:gd name="T80" fmla="*/ 1619 w 1897"/>
                <a:gd name="T81" fmla="*/ 4200 h 4201"/>
                <a:gd name="T82" fmla="*/ 1885 w 1897"/>
                <a:gd name="T83" fmla="*/ 3962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97" h="4201">
                  <a:moveTo>
                    <a:pt x="1631" y="3686"/>
                  </a:moveTo>
                  <a:lnTo>
                    <a:pt x="1631" y="3660"/>
                  </a:lnTo>
                  <a:lnTo>
                    <a:pt x="1631" y="3660"/>
                  </a:lnTo>
                  <a:cubicBezTo>
                    <a:pt x="1711" y="3636"/>
                    <a:pt x="1767" y="3560"/>
                    <a:pt x="1759" y="3472"/>
                  </a:cubicBezTo>
                  <a:lnTo>
                    <a:pt x="1759" y="3472"/>
                  </a:lnTo>
                  <a:cubicBezTo>
                    <a:pt x="1751" y="3379"/>
                    <a:pt x="1668" y="3311"/>
                    <a:pt x="1574" y="3311"/>
                  </a:cubicBezTo>
                  <a:lnTo>
                    <a:pt x="1574" y="3311"/>
                  </a:lnTo>
                  <a:cubicBezTo>
                    <a:pt x="1550" y="3311"/>
                    <a:pt x="1529" y="3294"/>
                    <a:pt x="1524" y="3271"/>
                  </a:cubicBezTo>
                  <a:lnTo>
                    <a:pt x="1488" y="3109"/>
                  </a:lnTo>
                  <a:lnTo>
                    <a:pt x="1488" y="3109"/>
                  </a:lnTo>
                  <a:cubicBezTo>
                    <a:pt x="1469" y="3025"/>
                    <a:pt x="1446" y="2943"/>
                    <a:pt x="1415" y="2863"/>
                  </a:cubicBezTo>
                  <a:lnTo>
                    <a:pt x="1415" y="2863"/>
                  </a:lnTo>
                  <a:cubicBezTo>
                    <a:pt x="1331" y="2637"/>
                    <a:pt x="1152" y="2651"/>
                    <a:pt x="1294" y="2083"/>
                  </a:cubicBezTo>
                  <a:lnTo>
                    <a:pt x="1294" y="2083"/>
                  </a:lnTo>
                  <a:cubicBezTo>
                    <a:pt x="1303" y="2045"/>
                    <a:pt x="1328" y="2012"/>
                    <a:pt x="1362" y="1993"/>
                  </a:cubicBezTo>
                  <a:lnTo>
                    <a:pt x="1362" y="1993"/>
                  </a:lnTo>
                  <a:cubicBezTo>
                    <a:pt x="1413" y="1965"/>
                    <a:pt x="1477" y="1911"/>
                    <a:pt x="1411" y="1836"/>
                  </a:cubicBezTo>
                  <a:lnTo>
                    <a:pt x="1411" y="1836"/>
                  </a:lnTo>
                  <a:cubicBezTo>
                    <a:pt x="1382" y="1805"/>
                    <a:pt x="1367" y="1765"/>
                    <a:pt x="1363" y="1723"/>
                  </a:cubicBezTo>
                  <a:lnTo>
                    <a:pt x="1363" y="1723"/>
                  </a:lnTo>
                  <a:cubicBezTo>
                    <a:pt x="1362" y="1704"/>
                    <a:pt x="1352" y="1684"/>
                    <a:pt x="1326" y="1672"/>
                  </a:cubicBezTo>
                  <a:lnTo>
                    <a:pt x="1326" y="1672"/>
                  </a:lnTo>
                  <a:cubicBezTo>
                    <a:pt x="1264" y="1644"/>
                    <a:pt x="1231" y="1573"/>
                    <a:pt x="1243" y="1506"/>
                  </a:cubicBezTo>
                  <a:lnTo>
                    <a:pt x="1243" y="1506"/>
                  </a:lnTo>
                  <a:cubicBezTo>
                    <a:pt x="1261" y="1406"/>
                    <a:pt x="1314" y="1268"/>
                    <a:pt x="1455" y="1125"/>
                  </a:cubicBezTo>
                  <a:lnTo>
                    <a:pt x="1455" y="1125"/>
                  </a:lnTo>
                  <a:cubicBezTo>
                    <a:pt x="1455" y="1125"/>
                    <a:pt x="1454" y="1124"/>
                    <a:pt x="1452" y="1123"/>
                  </a:cubicBezTo>
                  <a:lnTo>
                    <a:pt x="1452" y="962"/>
                  </a:lnTo>
                  <a:lnTo>
                    <a:pt x="1452" y="962"/>
                  </a:lnTo>
                  <a:lnTo>
                    <a:pt x="1452" y="726"/>
                  </a:lnTo>
                  <a:lnTo>
                    <a:pt x="1452" y="726"/>
                  </a:lnTo>
                  <a:cubicBezTo>
                    <a:pt x="1428" y="753"/>
                    <a:pt x="1400" y="776"/>
                    <a:pt x="1371" y="797"/>
                  </a:cubicBezTo>
                  <a:lnTo>
                    <a:pt x="1371" y="797"/>
                  </a:lnTo>
                  <a:cubicBezTo>
                    <a:pt x="1350" y="645"/>
                    <a:pt x="1273" y="445"/>
                    <a:pt x="1066" y="213"/>
                  </a:cubicBezTo>
                  <a:lnTo>
                    <a:pt x="1066" y="213"/>
                  </a:lnTo>
                  <a:cubicBezTo>
                    <a:pt x="1074" y="194"/>
                    <a:pt x="1079" y="172"/>
                    <a:pt x="1079" y="150"/>
                  </a:cubicBezTo>
                  <a:lnTo>
                    <a:pt x="1079" y="150"/>
                  </a:lnTo>
                  <a:cubicBezTo>
                    <a:pt x="1079" y="67"/>
                    <a:pt x="1020" y="0"/>
                    <a:pt x="948" y="0"/>
                  </a:cubicBezTo>
                  <a:lnTo>
                    <a:pt x="948" y="0"/>
                  </a:lnTo>
                  <a:cubicBezTo>
                    <a:pt x="875" y="0"/>
                    <a:pt x="817" y="67"/>
                    <a:pt x="817" y="150"/>
                  </a:cubicBezTo>
                  <a:lnTo>
                    <a:pt x="817" y="150"/>
                  </a:lnTo>
                  <a:cubicBezTo>
                    <a:pt x="817" y="172"/>
                    <a:pt x="822" y="194"/>
                    <a:pt x="830" y="213"/>
                  </a:cubicBezTo>
                  <a:lnTo>
                    <a:pt x="830" y="213"/>
                  </a:lnTo>
                  <a:cubicBezTo>
                    <a:pt x="623" y="445"/>
                    <a:pt x="546" y="645"/>
                    <a:pt x="525" y="797"/>
                  </a:cubicBezTo>
                  <a:lnTo>
                    <a:pt x="525" y="797"/>
                  </a:lnTo>
                  <a:cubicBezTo>
                    <a:pt x="496" y="776"/>
                    <a:pt x="468" y="753"/>
                    <a:pt x="443" y="726"/>
                  </a:cubicBezTo>
                  <a:lnTo>
                    <a:pt x="443" y="962"/>
                  </a:lnTo>
                  <a:lnTo>
                    <a:pt x="444" y="962"/>
                  </a:lnTo>
                  <a:lnTo>
                    <a:pt x="444" y="1123"/>
                  </a:lnTo>
                  <a:lnTo>
                    <a:pt x="444" y="1123"/>
                  </a:lnTo>
                  <a:cubicBezTo>
                    <a:pt x="442" y="1124"/>
                    <a:pt x="441" y="1125"/>
                    <a:pt x="441" y="1125"/>
                  </a:cubicBezTo>
                  <a:lnTo>
                    <a:pt x="441" y="1125"/>
                  </a:lnTo>
                  <a:cubicBezTo>
                    <a:pt x="582" y="1268"/>
                    <a:pt x="635" y="1406"/>
                    <a:pt x="653" y="1506"/>
                  </a:cubicBezTo>
                  <a:lnTo>
                    <a:pt x="653" y="1506"/>
                  </a:lnTo>
                  <a:cubicBezTo>
                    <a:pt x="664" y="1573"/>
                    <a:pt x="632" y="1644"/>
                    <a:pt x="570" y="1672"/>
                  </a:cubicBezTo>
                  <a:lnTo>
                    <a:pt x="570" y="1672"/>
                  </a:lnTo>
                  <a:cubicBezTo>
                    <a:pt x="544" y="1684"/>
                    <a:pt x="534" y="1704"/>
                    <a:pt x="532" y="1723"/>
                  </a:cubicBezTo>
                  <a:lnTo>
                    <a:pt x="532" y="1723"/>
                  </a:lnTo>
                  <a:cubicBezTo>
                    <a:pt x="529" y="1765"/>
                    <a:pt x="514" y="1805"/>
                    <a:pt x="486" y="1836"/>
                  </a:cubicBezTo>
                  <a:lnTo>
                    <a:pt x="486" y="1836"/>
                  </a:lnTo>
                  <a:cubicBezTo>
                    <a:pt x="419" y="1911"/>
                    <a:pt x="482" y="1965"/>
                    <a:pt x="534" y="1993"/>
                  </a:cubicBezTo>
                  <a:lnTo>
                    <a:pt x="534" y="1993"/>
                  </a:lnTo>
                  <a:cubicBezTo>
                    <a:pt x="568" y="2012"/>
                    <a:pt x="593" y="2045"/>
                    <a:pt x="602" y="2083"/>
                  </a:cubicBezTo>
                  <a:lnTo>
                    <a:pt x="602" y="2083"/>
                  </a:lnTo>
                  <a:cubicBezTo>
                    <a:pt x="744" y="2651"/>
                    <a:pt x="565" y="2637"/>
                    <a:pt x="480" y="2863"/>
                  </a:cubicBezTo>
                  <a:lnTo>
                    <a:pt x="480" y="2863"/>
                  </a:lnTo>
                  <a:cubicBezTo>
                    <a:pt x="450" y="2943"/>
                    <a:pt x="426" y="3025"/>
                    <a:pt x="408" y="3109"/>
                  </a:cubicBezTo>
                  <a:lnTo>
                    <a:pt x="372" y="3271"/>
                  </a:lnTo>
                  <a:lnTo>
                    <a:pt x="372" y="3271"/>
                  </a:lnTo>
                  <a:cubicBezTo>
                    <a:pt x="367" y="3294"/>
                    <a:pt x="346" y="3311"/>
                    <a:pt x="322" y="3311"/>
                  </a:cubicBezTo>
                  <a:lnTo>
                    <a:pt x="322" y="3311"/>
                  </a:lnTo>
                  <a:cubicBezTo>
                    <a:pt x="228" y="3311"/>
                    <a:pt x="145" y="3379"/>
                    <a:pt x="137" y="3472"/>
                  </a:cubicBezTo>
                  <a:lnTo>
                    <a:pt x="137" y="3472"/>
                  </a:lnTo>
                  <a:cubicBezTo>
                    <a:pt x="128" y="3560"/>
                    <a:pt x="185" y="3636"/>
                    <a:pt x="264" y="3660"/>
                  </a:cubicBezTo>
                  <a:lnTo>
                    <a:pt x="264" y="3686"/>
                  </a:lnTo>
                  <a:lnTo>
                    <a:pt x="264" y="3686"/>
                  </a:lnTo>
                  <a:cubicBezTo>
                    <a:pt x="118" y="3688"/>
                    <a:pt x="0" y="3813"/>
                    <a:pt x="11" y="3962"/>
                  </a:cubicBezTo>
                  <a:lnTo>
                    <a:pt x="11" y="3962"/>
                  </a:lnTo>
                  <a:cubicBezTo>
                    <a:pt x="22" y="4098"/>
                    <a:pt x="141" y="4200"/>
                    <a:pt x="277" y="4200"/>
                  </a:cubicBezTo>
                  <a:lnTo>
                    <a:pt x="948" y="4200"/>
                  </a:lnTo>
                  <a:lnTo>
                    <a:pt x="1619" y="4200"/>
                  </a:lnTo>
                  <a:lnTo>
                    <a:pt x="1619" y="4200"/>
                  </a:lnTo>
                  <a:cubicBezTo>
                    <a:pt x="1755" y="4200"/>
                    <a:pt x="1875" y="4098"/>
                    <a:pt x="1885" y="3962"/>
                  </a:cubicBezTo>
                  <a:lnTo>
                    <a:pt x="1885" y="3962"/>
                  </a:lnTo>
                  <a:cubicBezTo>
                    <a:pt x="1896" y="3813"/>
                    <a:pt x="1778" y="3688"/>
                    <a:pt x="1631" y="368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4D5D3E5-D388-4476-8799-FE3689D03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619" y="3159468"/>
              <a:ext cx="1773546" cy="2326932"/>
            </a:xfrm>
            <a:custGeom>
              <a:avLst/>
              <a:gdLst>
                <a:gd name="T0" fmla="*/ 395 w 2545"/>
                <a:gd name="T1" fmla="*/ 3298 h 3814"/>
                <a:gd name="T2" fmla="*/ 395 w 2545"/>
                <a:gd name="T3" fmla="*/ 3268 h 3814"/>
                <a:gd name="T4" fmla="*/ 313 w 2545"/>
                <a:gd name="T5" fmla="*/ 3062 h 3814"/>
                <a:gd name="T6" fmla="*/ 451 w 2545"/>
                <a:gd name="T7" fmla="*/ 2924 h 3814"/>
                <a:gd name="T8" fmla="*/ 499 w 2545"/>
                <a:gd name="T9" fmla="*/ 2924 h 3814"/>
                <a:gd name="T10" fmla="*/ 439 w 2545"/>
                <a:gd name="T11" fmla="*/ 1475 h 3814"/>
                <a:gd name="T12" fmla="*/ 471 w 2545"/>
                <a:gd name="T13" fmla="*/ 1181 h 3814"/>
                <a:gd name="T14" fmla="*/ 958 w 2545"/>
                <a:gd name="T15" fmla="*/ 602 h 3814"/>
                <a:gd name="T16" fmla="*/ 1125 w 2545"/>
                <a:gd name="T17" fmla="*/ 267 h 3814"/>
                <a:gd name="T18" fmla="*/ 1198 w 2545"/>
                <a:gd name="T19" fmla="*/ 230 h 3814"/>
                <a:gd name="T20" fmla="*/ 1340 w 2545"/>
                <a:gd name="T21" fmla="*/ 341 h 3814"/>
                <a:gd name="T22" fmla="*/ 1366 w 2545"/>
                <a:gd name="T23" fmla="*/ 114 h 3814"/>
                <a:gd name="T24" fmla="*/ 1477 w 2545"/>
                <a:gd name="T25" fmla="*/ 366 h 3814"/>
                <a:gd name="T26" fmla="*/ 1719 w 2545"/>
                <a:gd name="T27" fmla="*/ 514 h 3814"/>
                <a:gd name="T28" fmla="*/ 1853 w 2545"/>
                <a:gd name="T29" fmla="*/ 636 h 3814"/>
                <a:gd name="T30" fmla="*/ 2352 w 2545"/>
                <a:gd name="T31" fmla="*/ 848 h 3814"/>
                <a:gd name="T32" fmla="*/ 2436 w 2545"/>
                <a:gd name="T33" fmla="*/ 864 h 3814"/>
                <a:gd name="T34" fmla="*/ 2463 w 2545"/>
                <a:gd name="T35" fmla="*/ 897 h 3814"/>
                <a:gd name="T36" fmla="*/ 2495 w 2545"/>
                <a:gd name="T37" fmla="*/ 1042 h 3814"/>
                <a:gd name="T38" fmla="*/ 2476 w 2545"/>
                <a:gd name="T39" fmla="*/ 1216 h 3814"/>
                <a:gd name="T40" fmla="*/ 2328 w 2545"/>
                <a:gd name="T41" fmla="*/ 1330 h 3814"/>
                <a:gd name="T42" fmla="*/ 2328 w 2545"/>
                <a:gd name="T43" fmla="*/ 1330 h 3814"/>
                <a:gd name="T44" fmla="*/ 2212 w 2545"/>
                <a:gd name="T45" fmla="*/ 1254 h 3814"/>
                <a:gd name="T46" fmla="*/ 2070 w 2545"/>
                <a:gd name="T47" fmla="*/ 1263 h 3814"/>
                <a:gd name="T48" fmla="*/ 1969 w 2545"/>
                <a:gd name="T49" fmla="*/ 1270 h 3814"/>
                <a:gd name="T50" fmla="*/ 1892 w 2545"/>
                <a:gd name="T51" fmla="*/ 1283 h 3814"/>
                <a:gd name="T52" fmla="*/ 1793 w 2545"/>
                <a:gd name="T53" fmla="*/ 1263 h 3814"/>
                <a:gd name="T54" fmla="*/ 1531 w 2545"/>
                <a:gd name="T55" fmla="*/ 1308 h 3814"/>
                <a:gd name="T56" fmla="*/ 1765 w 2545"/>
                <a:gd name="T57" fmla="*/ 2238 h 3814"/>
                <a:gd name="T58" fmla="*/ 1703 w 2545"/>
                <a:gd name="T59" fmla="*/ 2861 h 3814"/>
                <a:gd name="T60" fmla="*/ 1831 w 2545"/>
                <a:gd name="T61" fmla="*/ 2924 h 3814"/>
                <a:gd name="T62" fmla="*/ 1969 w 2545"/>
                <a:gd name="T63" fmla="*/ 3062 h 3814"/>
                <a:gd name="T64" fmla="*/ 1969 w 2545"/>
                <a:gd name="T65" fmla="*/ 3142 h 3814"/>
                <a:gd name="T66" fmla="*/ 1920 w 2545"/>
                <a:gd name="T67" fmla="*/ 3247 h 3814"/>
                <a:gd name="T68" fmla="*/ 1991 w 2545"/>
                <a:gd name="T69" fmla="*/ 3298 h 3814"/>
                <a:gd name="T70" fmla="*/ 2129 w 2545"/>
                <a:gd name="T71" fmla="*/ 3437 h 3814"/>
                <a:gd name="T72" fmla="*/ 2129 w 2545"/>
                <a:gd name="T73" fmla="*/ 3675 h 3814"/>
                <a:gd name="T74" fmla="*/ 325 w 2545"/>
                <a:gd name="T75" fmla="*/ 3813 h 3814"/>
                <a:gd name="T76" fmla="*/ 188 w 2545"/>
                <a:gd name="T77" fmla="*/ 3675 h 3814"/>
                <a:gd name="T78" fmla="*/ 188 w 2545"/>
                <a:gd name="T79" fmla="*/ 3437 h 3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5" h="3814">
                  <a:moveTo>
                    <a:pt x="325" y="3298"/>
                  </a:moveTo>
                  <a:lnTo>
                    <a:pt x="395" y="3298"/>
                  </a:lnTo>
                  <a:lnTo>
                    <a:pt x="395" y="3268"/>
                  </a:lnTo>
                  <a:lnTo>
                    <a:pt x="395" y="3268"/>
                  </a:lnTo>
                  <a:cubicBezTo>
                    <a:pt x="347" y="3247"/>
                    <a:pt x="313" y="3199"/>
                    <a:pt x="313" y="3142"/>
                  </a:cubicBezTo>
                  <a:lnTo>
                    <a:pt x="313" y="3062"/>
                  </a:lnTo>
                  <a:lnTo>
                    <a:pt x="313" y="3062"/>
                  </a:lnTo>
                  <a:cubicBezTo>
                    <a:pt x="313" y="2987"/>
                    <a:pt x="375" y="2924"/>
                    <a:pt x="451" y="2924"/>
                  </a:cubicBezTo>
                  <a:lnTo>
                    <a:pt x="499" y="2924"/>
                  </a:lnTo>
                  <a:lnTo>
                    <a:pt x="499" y="2924"/>
                  </a:lnTo>
                  <a:cubicBezTo>
                    <a:pt x="0" y="2189"/>
                    <a:pt x="439" y="1475"/>
                    <a:pt x="439" y="1475"/>
                  </a:cubicBezTo>
                  <a:lnTo>
                    <a:pt x="439" y="1475"/>
                  </a:lnTo>
                  <a:cubicBezTo>
                    <a:pt x="487" y="1371"/>
                    <a:pt x="412" y="1272"/>
                    <a:pt x="471" y="1181"/>
                  </a:cubicBezTo>
                  <a:lnTo>
                    <a:pt x="471" y="1181"/>
                  </a:lnTo>
                  <a:cubicBezTo>
                    <a:pt x="695" y="838"/>
                    <a:pt x="958" y="602"/>
                    <a:pt x="958" y="602"/>
                  </a:cubicBezTo>
                  <a:lnTo>
                    <a:pt x="958" y="602"/>
                  </a:lnTo>
                  <a:cubicBezTo>
                    <a:pt x="1212" y="426"/>
                    <a:pt x="1125" y="267"/>
                    <a:pt x="1125" y="267"/>
                  </a:cubicBezTo>
                  <a:lnTo>
                    <a:pt x="1125" y="267"/>
                  </a:lnTo>
                  <a:cubicBezTo>
                    <a:pt x="1112" y="164"/>
                    <a:pt x="1194" y="161"/>
                    <a:pt x="1194" y="161"/>
                  </a:cubicBezTo>
                  <a:lnTo>
                    <a:pt x="1198" y="230"/>
                  </a:lnTo>
                  <a:lnTo>
                    <a:pt x="1270" y="366"/>
                  </a:lnTo>
                  <a:lnTo>
                    <a:pt x="1340" y="341"/>
                  </a:lnTo>
                  <a:lnTo>
                    <a:pt x="1340" y="341"/>
                  </a:lnTo>
                  <a:cubicBezTo>
                    <a:pt x="1437" y="287"/>
                    <a:pt x="1237" y="0"/>
                    <a:pt x="1366" y="114"/>
                  </a:cubicBezTo>
                  <a:lnTo>
                    <a:pt x="1366" y="114"/>
                  </a:lnTo>
                  <a:cubicBezTo>
                    <a:pt x="1496" y="227"/>
                    <a:pt x="1477" y="366"/>
                    <a:pt x="1477" y="366"/>
                  </a:cubicBezTo>
                  <a:lnTo>
                    <a:pt x="1477" y="366"/>
                  </a:lnTo>
                  <a:cubicBezTo>
                    <a:pt x="1500" y="401"/>
                    <a:pt x="1719" y="514"/>
                    <a:pt x="1719" y="514"/>
                  </a:cubicBezTo>
                  <a:lnTo>
                    <a:pt x="1799" y="539"/>
                  </a:lnTo>
                  <a:lnTo>
                    <a:pt x="1853" y="636"/>
                  </a:lnTo>
                  <a:lnTo>
                    <a:pt x="1853" y="636"/>
                  </a:lnTo>
                  <a:cubicBezTo>
                    <a:pt x="1879" y="666"/>
                    <a:pt x="2352" y="848"/>
                    <a:pt x="2352" y="848"/>
                  </a:cubicBezTo>
                  <a:lnTo>
                    <a:pt x="2436" y="864"/>
                  </a:lnTo>
                  <a:lnTo>
                    <a:pt x="2436" y="864"/>
                  </a:lnTo>
                  <a:cubicBezTo>
                    <a:pt x="2436" y="864"/>
                    <a:pt x="2394" y="860"/>
                    <a:pt x="2463" y="897"/>
                  </a:cubicBezTo>
                  <a:lnTo>
                    <a:pt x="2463" y="897"/>
                  </a:lnTo>
                  <a:cubicBezTo>
                    <a:pt x="2531" y="934"/>
                    <a:pt x="2495" y="1042"/>
                    <a:pt x="2495" y="1042"/>
                  </a:cubicBezTo>
                  <a:lnTo>
                    <a:pt x="2495" y="1042"/>
                  </a:lnTo>
                  <a:cubicBezTo>
                    <a:pt x="2544" y="1139"/>
                    <a:pt x="2511" y="1190"/>
                    <a:pt x="2476" y="1216"/>
                  </a:cubicBezTo>
                  <a:lnTo>
                    <a:pt x="2476" y="1216"/>
                  </a:lnTo>
                  <a:lnTo>
                    <a:pt x="2476" y="1216"/>
                  </a:lnTo>
                  <a:cubicBezTo>
                    <a:pt x="2476" y="1216"/>
                    <a:pt x="2453" y="1336"/>
                    <a:pt x="2328" y="1330"/>
                  </a:cubicBezTo>
                  <a:lnTo>
                    <a:pt x="2328" y="1330"/>
                  </a:lnTo>
                  <a:lnTo>
                    <a:pt x="2328" y="1330"/>
                  </a:lnTo>
                  <a:cubicBezTo>
                    <a:pt x="2263" y="1326"/>
                    <a:pt x="2212" y="1254"/>
                    <a:pt x="2212" y="1254"/>
                  </a:cubicBezTo>
                  <a:lnTo>
                    <a:pt x="2212" y="1254"/>
                  </a:lnTo>
                  <a:cubicBezTo>
                    <a:pt x="2199" y="1287"/>
                    <a:pt x="2070" y="1263"/>
                    <a:pt x="2070" y="1263"/>
                  </a:cubicBezTo>
                  <a:lnTo>
                    <a:pt x="2070" y="1263"/>
                  </a:lnTo>
                  <a:cubicBezTo>
                    <a:pt x="2070" y="1263"/>
                    <a:pt x="1993" y="1289"/>
                    <a:pt x="1969" y="1270"/>
                  </a:cubicBezTo>
                  <a:lnTo>
                    <a:pt x="1969" y="1270"/>
                  </a:lnTo>
                  <a:cubicBezTo>
                    <a:pt x="1946" y="1252"/>
                    <a:pt x="1906" y="1301"/>
                    <a:pt x="1892" y="1283"/>
                  </a:cubicBezTo>
                  <a:lnTo>
                    <a:pt x="1892" y="1283"/>
                  </a:lnTo>
                  <a:cubicBezTo>
                    <a:pt x="1878" y="1264"/>
                    <a:pt x="1793" y="1263"/>
                    <a:pt x="1793" y="1263"/>
                  </a:cubicBezTo>
                  <a:lnTo>
                    <a:pt x="1793" y="1263"/>
                  </a:lnTo>
                  <a:cubicBezTo>
                    <a:pt x="1661" y="1367"/>
                    <a:pt x="1531" y="1308"/>
                    <a:pt x="1531" y="1308"/>
                  </a:cubicBezTo>
                  <a:lnTo>
                    <a:pt x="1531" y="1308"/>
                  </a:lnTo>
                  <a:cubicBezTo>
                    <a:pt x="1213" y="1348"/>
                    <a:pt x="1728" y="2162"/>
                    <a:pt x="1728" y="2162"/>
                  </a:cubicBezTo>
                  <a:lnTo>
                    <a:pt x="1765" y="2238"/>
                  </a:lnTo>
                  <a:lnTo>
                    <a:pt x="1765" y="2238"/>
                  </a:lnTo>
                  <a:cubicBezTo>
                    <a:pt x="1850" y="2569"/>
                    <a:pt x="1809" y="2765"/>
                    <a:pt x="1703" y="2861"/>
                  </a:cubicBezTo>
                  <a:lnTo>
                    <a:pt x="1731" y="2924"/>
                  </a:lnTo>
                  <a:lnTo>
                    <a:pt x="1831" y="2924"/>
                  </a:lnTo>
                  <a:lnTo>
                    <a:pt x="1831" y="2924"/>
                  </a:lnTo>
                  <a:cubicBezTo>
                    <a:pt x="1907" y="2924"/>
                    <a:pt x="1969" y="2987"/>
                    <a:pt x="1969" y="3062"/>
                  </a:cubicBezTo>
                  <a:lnTo>
                    <a:pt x="1969" y="3142"/>
                  </a:lnTo>
                  <a:lnTo>
                    <a:pt x="1969" y="3142"/>
                  </a:lnTo>
                  <a:cubicBezTo>
                    <a:pt x="1969" y="3185"/>
                    <a:pt x="1950" y="3222"/>
                    <a:pt x="1920" y="3247"/>
                  </a:cubicBezTo>
                  <a:lnTo>
                    <a:pt x="1920" y="3247"/>
                  </a:lnTo>
                  <a:lnTo>
                    <a:pt x="1920" y="3298"/>
                  </a:lnTo>
                  <a:lnTo>
                    <a:pt x="1991" y="3298"/>
                  </a:lnTo>
                  <a:lnTo>
                    <a:pt x="1991" y="3298"/>
                  </a:lnTo>
                  <a:cubicBezTo>
                    <a:pt x="2067" y="3298"/>
                    <a:pt x="2129" y="3361"/>
                    <a:pt x="2129" y="3437"/>
                  </a:cubicBezTo>
                  <a:lnTo>
                    <a:pt x="2129" y="3675"/>
                  </a:lnTo>
                  <a:lnTo>
                    <a:pt x="2129" y="3675"/>
                  </a:lnTo>
                  <a:cubicBezTo>
                    <a:pt x="2129" y="3751"/>
                    <a:pt x="2067" y="3813"/>
                    <a:pt x="1991" y="3813"/>
                  </a:cubicBezTo>
                  <a:lnTo>
                    <a:pt x="325" y="3813"/>
                  </a:lnTo>
                  <a:lnTo>
                    <a:pt x="325" y="3813"/>
                  </a:lnTo>
                  <a:cubicBezTo>
                    <a:pt x="250" y="3813"/>
                    <a:pt x="188" y="3751"/>
                    <a:pt x="188" y="3675"/>
                  </a:cubicBezTo>
                  <a:lnTo>
                    <a:pt x="188" y="3437"/>
                  </a:lnTo>
                  <a:lnTo>
                    <a:pt x="188" y="3437"/>
                  </a:lnTo>
                  <a:cubicBezTo>
                    <a:pt x="188" y="3361"/>
                    <a:pt x="250" y="3298"/>
                    <a:pt x="325" y="32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56BCA2E-A445-4D5E-89A8-D166E371D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069" y="2984610"/>
              <a:ext cx="1321706" cy="2501790"/>
            </a:xfrm>
            <a:custGeom>
              <a:avLst/>
              <a:gdLst>
                <a:gd name="T0" fmla="*/ 1631 w 1896"/>
                <a:gd name="T1" fmla="*/ 3601 h 4099"/>
                <a:gd name="T2" fmla="*/ 1758 w 1896"/>
                <a:gd name="T3" fmla="*/ 3429 h 4099"/>
                <a:gd name="T4" fmla="*/ 1573 w 1896"/>
                <a:gd name="T5" fmla="*/ 3281 h 4099"/>
                <a:gd name="T6" fmla="*/ 1523 w 1896"/>
                <a:gd name="T7" fmla="*/ 3244 h 4099"/>
                <a:gd name="T8" fmla="*/ 1487 w 1896"/>
                <a:gd name="T9" fmla="*/ 3094 h 4099"/>
                <a:gd name="T10" fmla="*/ 1415 w 1896"/>
                <a:gd name="T11" fmla="*/ 2868 h 4099"/>
                <a:gd name="T12" fmla="*/ 1293 w 1896"/>
                <a:gd name="T13" fmla="*/ 2152 h 4099"/>
                <a:gd name="T14" fmla="*/ 1352 w 1896"/>
                <a:gd name="T15" fmla="*/ 2074 h 4099"/>
                <a:gd name="T16" fmla="*/ 1365 w 1896"/>
                <a:gd name="T17" fmla="*/ 2067 h 4099"/>
                <a:gd name="T18" fmla="*/ 1437 w 1896"/>
                <a:gd name="T19" fmla="*/ 1975 h 4099"/>
                <a:gd name="T20" fmla="*/ 1450 w 1896"/>
                <a:gd name="T21" fmla="*/ 1274 h 4099"/>
                <a:gd name="T22" fmla="*/ 1454 w 1896"/>
                <a:gd name="T23" fmla="*/ 1270 h 4099"/>
                <a:gd name="T24" fmla="*/ 1451 w 1896"/>
                <a:gd name="T25" fmla="*/ 1269 h 4099"/>
                <a:gd name="T26" fmla="*/ 1451 w 1896"/>
                <a:gd name="T27" fmla="*/ 1120 h 4099"/>
                <a:gd name="T28" fmla="*/ 1451 w 1896"/>
                <a:gd name="T29" fmla="*/ 903 h 4099"/>
                <a:gd name="T30" fmla="*/ 1450 w 1896"/>
                <a:gd name="T31" fmla="*/ 705 h 4099"/>
                <a:gd name="T32" fmla="*/ 1616 w 1896"/>
                <a:gd name="T33" fmla="*/ 446 h 4099"/>
                <a:gd name="T34" fmla="*/ 1616 w 1896"/>
                <a:gd name="T35" fmla="*/ 414 h 4099"/>
                <a:gd name="T36" fmla="*/ 1616 w 1896"/>
                <a:gd name="T37" fmla="*/ 197 h 4099"/>
                <a:gd name="T38" fmla="*/ 1528 w 1896"/>
                <a:gd name="T39" fmla="*/ 142 h 4099"/>
                <a:gd name="T40" fmla="*/ 1334 w 1896"/>
                <a:gd name="T41" fmla="*/ 0 h 4099"/>
                <a:gd name="T42" fmla="*/ 1334 w 1896"/>
                <a:gd name="T43" fmla="*/ 75 h 4099"/>
                <a:gd name="T44" fmla="*/ 1242 w 1896"/>
                <a:gd name="T45" fmla="*/ 134 h 4099"/>
                <a:gd name="T46" fmla="*/ 1183 w 1896"/>
                <a:gd name="T47" fmla="*/ 75 h 4099"/>
                <a:gd name="T48" fmla="*/ 1006 w 1896"/>
                <a:gd name="T49" fmla="*/ 0 h 4099"/>
                <a:gd name="T50" fmla="*/ 1006 w 1896"/>
                <a:gd name="T51" fmla="*/ 75 h 4099"/>
                <a:gd name="T52" fmla="*/ 947 w 1896"/>
                <a:gd name="T53" fmla="*/ 134 h 4099"/>
                <a:gd name="T54" fmla="*/ 922 w 1896"/>
                <a:gd name="T55" fmla="*/ 134 h 4099"/>
                <a:gd name="T56" fmla="*/ 863 w 1896"/>
                <a:gd name="T57" fmla="*/ 0 h 4099"/>
                <a:gd name="T58" fmla="*/ 661 w 1896"/>
                <a:gd name="T59" fmla="*/ 67 h 4099"/>
                <a:gd name="T60" fmla="*/ 603 w 1896"/>
                <a:gd name="T61" fmla="*/ 125 h 4099"/>
                <a:gd name="T62" fmla="*/ 585 w 1896"/>
                <a:gd name="T63" fmla="*/ 125 h 4099"/>
                <a:gd name="T64" fmla="*/ 526 w 1896"/>
                <a:gd name="T65" fmla="*/ 0 h 4099"/>
                <a:gd name="T66" fmla="*/ 343 w 1896"/>
                <a:gd name="T67" fmla="*/ 136 h 4099"/>
                <a:gd name="T68" fmla="*/ 278 w 1896"/>
                <a:gd name="T69" fmla="*/ 200 h 4099"/>
                <a:gd name="T70" fmla="*/ 278 w 1896"/>
                <a:gd name="T71" fmla="*/ 415 h 4099"/>
                <a:gd name="T72" fmla="*/ 296 w 1896"/>
                <a:gd name="T73" fmla="*/ 446 h 4099"/>
                <a:gd name="T74" fmla="*/ 442 w 1896"/>
                <a:gd name="T75" fmla="*/ 874 h 4099"/>
                <a:gd name="T76" fmla="*/ 442 w 1896"/>
                <a:gd name="T77" fmla="*/ 1269 h 4099"/>
                <a:gd name="T78" fmla="*/ 440 w 1896"/>
                <a:gd name="T79" fmla="*/ 1270 h 4099"/>
                <a:gd name="T80" fmla="*/ 442 w 1896"/>
                <a:gd name="T81" fmla="*/ 1273 h 4099"/>
                <a:gd name="T82" fmla="*/ 442 w 1896"/>
                <a:gd name="T83" fmla="*/ 1908 h 4099"/>
                <a:gd name="T84" fmla="*/ 457 w 1896"/>
                <a:gd name="T85" fmla="*/ 1980 h 4099"/>
                <a:gd name="T86" fmla="*/ 521 w 1896"/>
                <a:gd name="T87" fmla="*/ 2062 h 4099"/>
                <a:gd name="T88" fmla="*/ 550 w 1896"/>
                <a:gd name="T89" fmla="*/ 2080 h 4099"/>
                <a:gd name="T90" fmla="*/ 601 w 1896"/>
                <a:gd name="T91" fmla="*/ 2152 h 4099"/>
                <a:gd name="T92" fmla="*/ 479 w 1896"/>
                <a:gd name="T93" fmla="*/ 2868 h 4099"/>
                <a:gd name="T94" fmla="*/ 371 w 1896"/>
                <a:gd name="T95" fmla="*/ 3244 h 4099"/>
                <a:gd name="T96" fmla="*/ 321 w 1896"/>
                <a:gd name="T97" fmla="*/ 3281 h 4099"/>
                <a:gd name="T98" fmla="*/ 136 w 1896"/>
                <a:gd name="T99" fmla="*/ 3429 h 4099"/>
                <a:gd name="T100" fmla="*/ 263 w 1896"/>
                <a:gd name="T101" fmla="*/ 3601 h 4099"/>
                <a:gd name="T102" fmla="*/ 263 w 1896"/>
                <a:gd name="T103" fmla="*/ 3625 h 4099"/>
                <a:gd name="T104" fmla="*/ 10 w 1896"/>
                <a:gd name="T105" fmla="*/ 3879 h 4099"/>
                <a:gd name="T106" fmla="*/ 947 w 1896"/>
                <a:gd name="T107" fmla="*/ 4098 h 4099"/>
                <a:gd name="T108" fmla="*/ 1618 w 1896"/>
                <a:gd name="T109" fmla="*/ 4098 h 4099"/>
                <a:gd name="T110" fmla="*/ 1884 w 1896"/>
                <a:gd name="T111" fmla="*/ 3879 h 4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6" h="4099">
                  <a:moveTo>
                    <a:pt x="1631" y="3625"/>
                  </a:moveTo>
                  <a:lnTo>
                    <a:pt x="1631" y="3601"/>
                  </a:lnTo>
                  <a:lnTo>
                    <a:pt x="1631" y="3601"/>
                  </a:lnTo>
                  <a:cubicBezTo>
                    <a:pt x="1710" y="3579"/>
                    <a:pt x="1767" y="3510"/>
                    <a:pt x="1758" y="3429"/>
                  </a:cubicBezTo>
                  <a:lnTo>
                    <a:pt x="1758" y="3429"/>
                  </a:lnTo>
                  <a:cubicBezTo>
                    <a:pt x="1750" y="3344"/>
                    <a:pt x="1667" y="3281"/>
                    <a:pt x="1573" y="3281"/>
                  </a:cubicBezTo>
                  <a:lnTo>
                    <a:pt x="1573" y="3281"/>
                  </a:lnTo>
                  <a:cubicBezTo>
                    <a:pt x="1550" y="3281"/>
                    <a:pt x="1528" y="3265"/>
                    <a:pt x="1523" y="3244"/>
                  </a:cubicBezTo>
                  <a:lnTo>
                    <a:pt x="1487" y="3094"/>
                  </a:lnTo>
                  <a:lnTo>
                    <a:pt x="1487" y="3094"/>
                  </a:lnTo>
                  <a:cubicBezTo>
                    <a:pt x="1469" y="3017"/>
                    <a:pt x="1445" y="2942"/>
                    <a:pt x="1415" y="2868"/>
                  </a:cubicBezTo>
                  <a:lnTo>
                    <a:pt x="1415" y="2868"/>
                  </a:lnTo>
                  <a:cubicBezTo>
                    <a:pt x="1330" y="2661"/>
                    <a:pt x="1151" y="2673"/>
                    <a:pt x="1293" y="2152"/>
                  </a:cubicBezTo>
                  <a:lnTo>
                    <a:pt x="1293" y="2152"/>
                  </a:lnTo>
                  <a:cubicBezTo>
                    <a:pt x="1301" y="2120"/>
                    <a:pt x="1323" y="2093"/>
                    <a:pt x="1352" y="2074"/>
                  </a:cubicBezTo>
                  <a:lnTo>
                    <a:pt x="1352" y="2074"/>
                  </a:lnTo>
                  <a:cubicBezTo>
                    <a:pt x="1356" y="2072"/>
                    <a:pt x="1361" y="2070"/>
                    <a:pt x="1365" y="2067"/>
                  </a:cubicBezTo>
                  <a:lnTo>
                    <a:pt x="1365" y="2067"/>
                  </a:lnTo>
                  <a:cubicBezTo>
                    <a:pt x="1401" y="2047"/>
                    <a:pt x="1442" y="2016"/>
                    <a:pt x="1437" y="1975"/>
                  </a:cubicBezTo>
                  <a:lnTo>
                    <a:pt x="1437" y="1975"/>
                  </a:lnTo>
                  <a:cubicBezTo>
                    <a:pt x="1445" y="1955"/>
                    <a:pt x="1450" y="1932"/>
                    <a:pt x="1450" y="1908"/>
                  </a:cubicBezTo>
                  <a:lnTo>
                    <a:pt x="1450" y="1274"/>
                  </a:lnTo>
                  <a:lnTo>
                    <a:pt x="1450" y="1274"/>
                  </a:lnTo>
                  <a:cubicBezTo>
                    <a:pt x="1451" y="1273"/>
                    <a:pt x="1453" y="1272"/>
                    <a:pt x="1454" y="1270"/>
                  </a:cubicBezTo>
                  <a:lnTo>
                    <a:pt x="1454" y="1270"/>
                  </a:lnTo>
                  <a:cubicBezTo>
                    <a:pt x="1454" y="1270"/>
                    <a:pt x="1453" y="1270"/>
                    <a:pt x="1451" y="1269"/>
                  </a:cubicBezTo>
                  <a:lnTo>
                    <a:pt x="1451" y="1120"/>
                  </a:lnTo>
                  <a:lnTo>
                    <a:pt x="1451" y="1120"/>
                  </a:lnTo>
                  <a:lnTo>
                    <a:pt x="1451" y="903"/>
                  </a:lnTo>
                  <a:lnTo>
                    <a:pt x="1451" y="903"/>
                  </a:lnTo>
                  <a:cubicBezTo>
                    <a:pt x="1451" y="904"/>
                    <a:pt x="1451" y="905"/>
                    <a:pt x="1450" y="905"/>
                  </a:cubicBezTo>
                  <a:lnTo>
                    <a:pt x="1450" y="705"/>
                  </a:lnTo>
                  <a:lnTo>
                    <a:pt x="1598" y="446"/>
                  </a:lnTo>
                  <a:lnTo>
                    <a:pt x="1616" y="446"/>
                  </a:lnTo>
                  <a:lnTo>
                    <a:pt x="1616" y="414"/>
                  </a:lnTo>
                  <a:lnTo>
                    <a:pt x="1616" y="414"/>
                  </a:lnTo>
                  <a:lnTo>
                    <a:pt x="1616" y="414"/>
                  </a:lnTo>
                  <a:lnTo>
                    <a:pt x="1616" y="197"/>
                  </a:lnTo>
                  <a:lnTo>
                    <a:pt x="1616" y="196"/>
                  </a:lnTo>
                  <a:lnTo>
                    <a:pt x="1528" y="142"/>
                  </a:lnTo>
                  <a:lnTo>
                    <a:pt x="1528" y="0"/>
                  </a:lnTo>
                  <a:lnTo>
                    <a:pt x="1334" y="0"/>
                  </a:lnTo>
                  <a:lnTo>
                    <a:pt x="1334" y="75"/>
                  </a:lnTo>
                  <a:lnTo>
                    <a:pt x="1334" y="75"/>
                  </a:lnTo>
                  <a:cubicBezTo>
                    <a:pt x="1334" y="107"/>
                    <a:pt x="1308" y="134"/>
                    <a:pt x="1276" y="134"/>
                  </a:cubicBezTo>
                  <a:lnTo>
                    <a:pt x="1242" y="134"/>
                  </a:lnTo>
                  <a:lnTo>
                    <a:pt x="1242" y="134"/>
                  </a:lnTo>
                  <a:cubicBezTo>
                    <a:pt x="1209" y="134"/>
                    <a:pt x="1183" y="107"/>
                    <a:pt x="1183" y="75"/>
                  </a:cubicBezTo>
                  <a:lnTo>
                    <a:pt x="1183" y="0"/>
                  </a:lnTo>
                  <a:lnTo>
                    <a:pt x="1006" y="0"/>
                  </a:lnTo>
                  <a:lnTo>
                    <a:pt x="1006" y="75"/>
                  </a:lnTo>
                  <a:lnTo>
                    <a:pt x="1006" y="75"/>
                  </a:lnTo>
                  <a:cubicBezTo>
                    <a:pt x="1006" y="107"/>
                    <a:pt x="980" y="134"/>
                    <a:pt x="948" y="134"/>
                  </a:cubicBezTo>
                  <a:lnTo>
                    <a:pt x="947" y="134"/>
                  </a:lnTo>
                  <a:lnTo>
                    <a:pt x="922" y="134"/>
                  </a:lnTo>
                  <a:lnTo>
                    <a:pt x="922" y="134"/>
                  </a:lnTo>
                  <a:cubicBezTo>
                    <a:pt x="889" y="134"/>
                    <a:pt x="863" y="107"/>
                    <a:pt x="863" y="75"/>
                  </a:cubicBezTo>
                  <a:lnTo>
                    <a:pt x="863" y="0"/>
                  </a:lnTo>
                  <a:lnTo>
                    <a:pt x="661" y="0"/>
                  </a:lnTo>
                  <a:lnTo>
                    <a:pt x="661" y="67"/>
                  </a:lnTo>
                  <a:lnTo>
                    <a:pt x="661" y="67"/>
                  </a:lnTo>
                  <a:cubicBezTo>
                    <a:pt x="661" y="99"/>
                    <a:pt x="635" y="125"/>
                    <a:pt x="603" y="125"/>
                  </a:cubicBezTo>
                  <a:lnTo>
                    <a:pt x="585" y="125"/>
                  </a:lnTo>
                  <a:lnTo>
                    <a:pt x="585" y="125"/>
                  </a:lnTo>
                  <a:cubicBezTo>
                    <a:pt x="553" y="125"/>
                    <a:pt x="526" y="99"/>
                    <a:pt x="526" y="66"/>
                  </a:cubicBezTo>
                  <a:lnTo>
                    <a:pt x="526" y="0"/>
                  </a:lnTo>
                  <a:lnTo>
                    <a:pt x="343" y="0"/>
                  </a:lnTo>
                  <a:lnTo>
                    <a:pt x="343" y="136"/>
                  </a:lnTo>
                  <a:lnTo>
                    <a:pt x="281" y="197"/>
                  </a:lnTo>
                  <a:lnTo>
                    <a:pt x="278" y="200"/>
                  </a:lnTo>
                  <a:lnTo>
                    <a:pt x="278" y="414"/>
                  </a:lnTo>
                  <a:lnTo>
                    <a:pt x="278" y="415"/>
                  </a:lnTo>
                  <a:lnTo>
                    <a:pt x="278" y="446"/>
                  </a:lnTo>
                  <a:lnTo>
                    <a:pt x="296" y="446"/>
                  </a:lnTo>
                  <a:lnTo>
                    <a:pt x="442" y="701"/>
                  </a:lnTo>
                  <a:lnTo>
                    <a:pt x="442" y="874"/>
                  </a:lnTo>
                  <a:lnTo>
                    <a:pt x="442" y="1108"/>
                  </a:lnTo>
                  <a:lnTo>
                    <a:pt x="442" y="1269"/>
                  </a:lnTo>
                  <a:lnTo>
                    <a:pt x="442" y="1269"/>
                  </a:lnTo>
                  <a:cubicBezTo>
                    <a:pt x="441" y="1270"/>
                    <a:pt x="440" y="1270"/>
                    <a:pt x="440" y="1270"/>
                  </a:cubicBezTo>
                  <a:lnTo>
                    <a:pt x="440" y="1270"/>
                  </a:lnTo>
                  <a:cubicBezTo>
                    <a:pt x="440" y="1271"/>
                    <a:pt x="441" y="1272"/>
                    <a:pt x="442" y="1273"/>
                  </a:cubicBezTo>
                  <a:lnTo>
                    <a:pt x="442" y="1908"/>
                  </a:lnTo>
                  <a:lnTo>
                    <a:pt x="442" y="1908"/>
                  </a:lnTo>
                  <a:cubicBezTo>
                    <a:pt x="442" y="1933"/>
                    <a:pt x="447" y="1958"/>
                    <a:pt x="457" y="1980"/>
                  </a:cubicBezTo>
                  <a:lnTo>
                    <a:pt x="457" y="1980"/>
                  </a:lnTo>
                  <a:cubicBezTo>
                    <a:pt x="455" y="2016"/>
                    <a:pt x="488" y="2043"/>
                    <a:pt x="521" y="2062"/>
                  </a:cubicBezTo>
                  <a:lnTo>
                    <a:pt x="521" y="2062"/>
                  </a:lnTo>
                  <a:cubicBezTo>
                    <a:pt x="530" y="2069"/>
                    <a:pt x="540" y="2074"/>
                    <a:pt x="550" y="2080"/>
                  </a:cubicBezTo>
                  <a:lnTo>
                    <a:pt x="550" y="2080"/>
                  </a:lnTo>
                  <a:cubicBezTo>
                    <a:pt x="575" y="2097"/>
                    <a:pt x="594" y="2122"/>
                    <a:pt x="601" y="2152"/>
                  </a:cubicBezTo>
                  <a:lnTo>
                    <a:pt x="601" y="2152"/>
                  </a:lnTo>
                  <a:cubicBezTo>
                    <a:pt x="743" y="2673"/>
                    <a:pt x="564" y="2661"/>
                    <a:pt x="479" y="2868"/>
                  </a:cubicBezTo>
                  <a:lnTo>
                    <a:pt x="479" y="2868"/>
                  </a:lnTo>
                  <a:cubicBezTo>
                    <a:pt x="449" y="2942"/>
                    <a:pt x="426" y="3017"/>
                    <a:pt x="407" y="3094"/>
                  </a:cubicBezTo>
                  <a:lnTo>
                    <a:pt x="371" y="3244"/>
                  </a:lnTo>
                  <a:lnTo>
                    <a:pt x="371" y="3244"/>
                  </a:lnTo>
                  <a:cubicBezTo>
                    <a:pt x="366" y="3265"/>
                    <a:pt x="345" y="3281"/>
                    <a:pt x="321" y="3281"/>
                  </a:cubicBezTo>
                  <a:lnTo>
                    <a:pt x="321" y="3281"/>
                  </a:lnTo>
                  <a:cubicBezTo>
                    <a:pt x="227" y="3281"/>
                    <a:pt x="145" y="3344"/>
                    <a:pt x="136" y="3429"/>
                  </a:cubicBezTo>
                  <a:lnTo>
                    <a:pt x="136" y="3429"/>
                  </a:lnTo>
                  <a:cubicBezTo>
                    <a:pt x="127" y="3510"/>
                    <a:pt x="185" y="3579"/>
                    <a:pt x="263" y="3601"/>
                  </a:cubicBezTo>
                  <a:lnTo>
                    <a:pt x="263" y="3625"/>
                  </a:lnTo>
                  <a:lnTo>
                    <a:pt x="263" y="3625"/>
                  </a:lnTo>
                  <a:cubicBezTo>
                    <a:pt x="117" y="3627"/>
                    <a:pt x="0" y="3742"/>
                    <a:pt x="10" y="3879"/>
                  </a:cubicBezTo>
                  <a:lnTo>
                    <a:pt x="10" y="3879"/>
                  </a:lnTo>
                  <a:cubicBezTo>
                    <a:pt x="21" y="4004"/>
                    <a:pt x="140" y="4098"/>
                    <a:pt x="276" y="4098"/>
                  </a:cubicBezTo>
                  <a:lnTo>
                    <a:pt x="947" y="4098"/>
                  </a:lnTo>
                  <a:lnTo>
                    <a:pt x="1618" y="4098"/>
                  </a:lnTo>
                  <a:lnTo>
                    <a:pt x="1618" y="4098"/>
                  </a:lnTo>
                  <a:cubicBezTo>
                    <a:pt x="1754" y="4098"/>
                    <a:pt x="1874" y="4004"/>
                    <a:pt x="1884" y="3879"/>
                  </a:cubicBezTo>
                  <a:lnTo>
                    <a:pt x="1884" y="3879"/>
                  </a:lnTo>
                  <a:cubicBezTo>
                    <a:pt x="1895" y="3742"/>
                    <a:pt x="1777" y="3627"/>
                    <a:pt x="1631" y="362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8FCB95AF-422A-4446-9795-8A413C50B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5052" y="2922737"/>
              <a:ext cx="1321706" cy="2563663"/>
            </a:xfrm>
            <a:custGeom>
              <a:avLst/>
              <a:gdLst>
                <a:gd name="T0" fmla="*/ 1631 w 1897"/>
                <a:gd name="T1" fmla="*/ 3660 h 4201"/>
                <a:gd name="T2" fmla="*/ 1759 w 1897"/>
                <a:gd name="T3" fmla="*/ 3472 h 4201"/>
                <a:gd name="T4" fmla="*/ 1574 w 1897"/>
                <a:gd name="T5" fmla="*/ 3311 h 4201"/>
                <a:gd name="T6" fmla="*/ 1524 w 1897"/>
                <a:gd name="T7" fmla="*/ 3271 h 4201"/>
                <a:gd name="T8" fmla="*/ 1488 w 1897"/>
                <a:gd name="T9" fmla="*/ 3109 h 4201"/>
                <a:gd name="T10" fmla="*/ 1415 w 1897"/>
                <a:gd name="T11" fmla="*/ 2863 h 4201"/>
                <a:gd name="T12" fmla="*/ 1294 w 1897"/>
                <a:gd name="T13" fmla="*/ 2083 h 4201"/>
                <a:gd name="T14" fmla="*/ 1362 w 1897"/>
                <a:gd name="T15" fmla="*/ 1993 h 4201"/>
                <a:gd name="T16" fmla="*/ 1411 w 1897"/>
                <a:gd name="T17" fmla="*/ 1836 h 4201"/>
                <a:gd name="T18" fmla="*/ 1363 w 1897"/>
                <a:gd name="T19" fmla="*/ 1723 h 4201"/>
                <a:gd name="T20" fmla="*/ 1326 w 1897"/>
                <a:gd name="T21" fmla="*/ 1672 h 4201"/>
                <a:gd name="T22" fmla="*/ 1243 w 1897"/>
                <a:gd name="T23" fmla="*/ 1506 h 4201"/>
                <a:gd name="T24" fmla="*/ 1455 w 1897"/>
                <a:gd name="T25" fmla="*/ 1125 h 4201"/>
                <a:gd name="T26" fmla="*/ 1452 w 1897"/>
                <a:gd name="T27" fmla="*/ 962 h 4201"/>
                <a:gd name="T28" fmla="*/ 1452 w 1897"/>
                <a:gd name="T29" fmla="*/ 726 h 4201"/>
                <a:gd name="T30" fmla="*/ 1371 w 1897"/>
                <a:gd name="T31" fmla="*/ 797 h 4201"/>
                <a:gd name="T32" fmla="*/ 1066 w 1897"/>
                <a:gd name="T33" fmla="*/ 213 h 4201"/>
                <a:gd name="T34" fmla="*/ 1079 w 1897"/>
                <a:gd name="T35" fmla="*/ 150 h 4201"/>
                <a:gd name="T36" fmla="*/ 948 w 1897"/>
                <a:gd name="T37" fmla="*/ 0 h 4201"/>
                <a:gd name="T38" fmla="*/ 817 w 1897"/>
                <a:gd name="T39" fmla="*/ 150 h 4201"/>
                <a:gd name="T40" fmla="*/ 830 w 1897"/>
                <a:gd name="T41" fmla="*/ 213 h 4201"/>
                <a:gd name="T42" fmla="*/ 525 w 1897"/>
                <a:gd name="T43" fmla="*/ 797 h 4201"/>
                <a:gd name="T44" fmla="*/ 443 w 1897"/>
                <a:gd name="T45" fmla="*/ 726 h 4201"/>
                <a:gd name="T46" fmla="*/ 444 w 1897"/>
                <a:gd name="T47" fmla="*/ 962 h 4201"/>
                <a:gd name="T48" fmla="*/ 444 w 1897"/>
                <a:gd name="T49" fmla="*/ 1123 h 4201"/>
                <a:gd name="T50" fmla="*/ 441 w 1897"/>
                <a:gd name="T51" fmla="*/ 1125 h 4201"/>
                <a:gd name="T52" fmla="*/ 653 w 1897"/>
                <a:gd name="T53" fmla="*/ 1506 h 4201"/>
                <a:gd name="T54" fmla="*/ 570 w 1897"/>
                <a:gd name="T55" fmla="*/ 1672 h 4201"/>
                <a:gd name="T56" fmla="*/ 532 w 1897"/>
                <a:gd name="T57" fmla="*/ 1723 h 4201"/>
                <a:gd name="T58" fmla="*/ 486 w 1897"/>
                <a:gd name="T59" fmla="*/ 1836 h 4201"/>
                <a:gd name="T60" fmla="*/ 534 w 1897"/>
                <a:gd name="T61" fmla="*/ 1993 h 4201"/>
                <a:gd name="T62" fmla="*/ 602 w 1897"/>
                <a:gd name="T63" fmla="*/ 2083 h 4201"/>
                <a:gd name="T64" fmla="*/ 480 w 1897"/>
                <a:gd name="T65" fmla="*/ 2863 h 4201"/>
                <a:gd name="T66" fmla="*/ 372 w 1897"/>
                <a:gd name="T67" fmla="*/ 3271 h 4201"/>
                <a:gd name="T68" fmla="*/ 322 w 1897"/>
                <a:gd name="T69" fmla="*/ 3311 h 4201"/>
                <a:gd name="T70" fmla="*/ 137 w 1897"/>
                <a:gd name="T71" fmla="*/ 3472 h 4201"/>
                <a:gd name="T72" fmla="*/ 264 w 1897"/>
                <a:gd name="T73" fmla="*/ 3660 h 4201"/>
                <a:gd name="T74" fmla="*/ 264 w 1897"/>
                <a:gd name="T75" fmla="*/ 3686 h 4201"/>
                <a:gd name="T76" fmla="*/ 11 w 1897"/>
                <a:gd name="T77" fmla="*/ 3962 h 4201"/>
                <a:gd name="T78" fmla="*/ 948 w 1897"/>
                <a:gd name="T79" fmla="*/ 4200 h 4201"/>
                <a:gd name="T80" fmla="*/ 1619 w 1897"/>
                <a:gd name="T81" fmla="*/ 4200 h 4201"/>
                <a:gd name="T82" fmla="*/ 1885 w 1897"/>
                <a:gd name="T83" fmla="*/ 3962 h 4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97" h="4201">
                  <a:moveTo>
                    <a:pt x="1631" y="3686"/>
                  </a:moveTo>
                  <a:lnTo>
                    <a:pt x="1631" y="3660"/>
                  </a:lnTo>
                  <a:lnTo>
                    <a:pt x="1631" y="3660"/>
                  </a:lnTo>
                  <a:cubicBezTo>
                    <a:pt x="1711" y="3636"/>
                    <a:pt x="1767" y="3560"/>
                    <a:pt x="1759" y="3472"/>
                  </a:cubicBezTo>
                  <a:lnTo>
                    <a:pt x="1759" y="3472"/>
                  </a:lnTo>
                  <a:cubicBezTo>
                    <a:pt x="1751" y="3379"/>
                    <a:pt x="1668" y="3311"/>
                    <a:pt x="1574" y="3311"/>
                  </a:cubicBezTo>
                  <a:lnTo>
                    <a:pt x="1574" y="3311"/>
                  </a:lnTo>
                  <a:cubicBezTo>
                    <a:pt x="1550" y="3311"/>
                    <a:pt x="1529" y="3294"/>
                    <a:pt x="1524" y="3271"/>
                  </a:cubicBezTo>
                  <a:lnTo>
                    <a:pt x="1488" y="3109"/>
                  </a:lnTo>
                  <a:lnTo>
                    <a:pt x="1488" y="3109"/>
                  </a:lnTo>
                  <a:cubicBezTo>
                    <a:pt x="1469" y="3025"/>
                    <a:pt x="1446" y="2943"/>
                    <a:pt x="1415" y="2863"/>
                  </a:cubicBezTo>
                  <a:lnTo>
                    <a:pt x="1415" y="2863"/>
                  </a:lnTo>
                  <a:cubicBezTo>
                    <a:pt x="1331" y="2637"/>
                    <a:pt x="1152" y="2651"/>
                    <a:pt x="1294" y="2083"/>
                  </a:cubicBezTo>
                  <a:lnTo>
                    <a:pt x="1294" y="2083"/>
                  </a:lnTo>
                  <a:cubicBezTo>
                    <a:pt x="1303" y="2045"/>
                    <a:pt x="1328" y="2012"/>
                    <a:pt x="1362" y="1993"/>
                  </a:cubicBezTo>
                  <a:lnTo>
                    <a:pt x="1362" y="1993"/>
                  </a:lnTo>
                  <a:cubicBezTo>
                    <a:pt x="1413" y="1965"/>
                    <a:pt x="1477" y="1911"/>
                    <a:pt x="1411" y="1836"/>
                  </a:cubicBezTo>
                  <a:lnTo>
                    <a:pt x="1411" y="1836"/>
                  </a:lnTo>
                  <a:cubicBezTo>
                    <a:pt x="1382" y="1805"/>
                    <a:pt x="1367" y="1765"/>
                    <a:pt x="1363" y="1723"/>
                  </a:cubicBezTo>
                  <a:lnTo>
                    <a:pt x="1363" y="1723"/>
                  </a:lnTo>
                  <a:cubicBezTo>
                    <a:pt x="1362" y="1704"/>
                    <a:pt x="1352" y="1684"/>
                    <a:pt x="1326" y="1672"/>
                  </a:cubicBezTo>
                  <a:lnTo>
                    <a:pt x="1326" y="1672"/>
                  </a:lnTo>
                  <a:cubicBezTo>
                    <a:pt x="1264" y="1644"/>
                    <a:pt x="1231" y="1573"/>
                    <a:pt x="1243" y="1506"/>
                  </a:cubicBezTo>
                  <a:lnTo>
                    <a:pt x="1243" y="1506"/>
                  </a:lnTo>
                  <a:cubicBezTo>
                    <a:pt x="1261" y="1406"/>
                    <a:pt x="1314" y="1268"/>
                    <a:pt x="1455" y="1125"/>
                  </a:cubicBezTo>
                  <a:lnTo>
                    <a:pt x="1455" y="1125"/>
                  </a:lnTo>
                  <a:cubicBezTo>
                    <a:pt x="1455" y="1125"/>
                    <a:pt x="1454" y="1124"/>
                    <a:pt x="1452" y="1123"/>
                  </a:cubicBezTo>
                  <a:lnTo>
                    <a:pt x="1452" y="962"/>
                  </a:lnTo>
                  <a:lnTo>
                    <a:pt x="1452" y="962"/>
                  </a:lnTo>
                  <a:lnTo>
                    <a:pt x="1452" y="726"/>
                  </a:lnTo>
                  <a:lnTo>
                    <a:pt x="1452" y="726"/>
                  </a:lnTo>
                  <a:cubicBezTo>
                    <a:pt x="1428" y="753"/>
                    <a:pt x="1400" y="776"/>
                    <a:pt x="1371" y="797"/>
                  </a:cubicBezTo>
                  <a:lnTo>
                    <a:pt x="1371" y="797"/>
                  </a:lnTo>
                  <a:cubicBezTo>
                    <a:pt x="1350" y="645"/>
                    <a:pt x="1273" y="445"/>
                    <a:pt x="1066" y="213"/>
                  </a:cubicBezTo>
                  <a:lnTo>
                    <a:pt x="1066" y="213"/>
                  </a:lnTo>
                  <a:cubicBezTo>
                    <a:pt x="1074" y="194"/>
                    <a:pt x="1079" y="172"/>
                    <a:pt x="1079" y="150"/>
                  </a:cubicBezTo>
                  <a:lnTo>
                    <a:pt x="1079" y="150"/>
                  </a:lnTo>
                  <a:cubicBezTo>
                    <a:pt x="1079" y="67"/>
                    <a:pt x="1020" y="0"/>
                    <a:pt x="948" y="0"/>
                  </a:cubicBezTo>
                  <a:lnTo>
                    <a:pt x="948" y="0"/>
                  </a:lnTo>
                  <a:cubicBezTo>
                    <a:pt x="875" y="0"/>
                    <a:pt x="817" y="67"/>
                    <a:pt x="817" y="150"/>
                  </a:cubicBezTo>
                  <a:lnTo>
                    <a:pt x="817" y="150"/>
                  </a:lnTo>
                  <a:cubicBezTo>
                    <a:pt x="817" y="172"/>
                    <a:pt x="822" y="194"/>
                    <a:pt x="830" y="213"/>
                  </a:cubicBezTo>
                  <a:lnTo>
                    <a:pt x="830" y="213"/>
                  </a:lnTo>
                  <a:cubicBezTo>
                    <a:pt x="623" y="445"/>
                    <a:pt x="546" y="645"/>
                    <a:pt x="525" y="797"/>
                  </a:cubicBezTo>
                  <a:lnTo>
                    <a:pt x="525" y="797"/>
                  </a:lnTo>
                  <a:cubicBezTo>
                    <a:pt x="496" y="776"/>
                    <a:pt x="468" y="753"/>
                    <a:pt x="443" y="726"/>
                  </a:cubicBezTo>
                  <a:lnTo>
                    <a:pt x="443" y="962"/>
                  </a:lnTo>
                  <a:lnTo>
                    <a:pt x="444" y="962"/>
                  </a:lnTo>
                  <a:lnTo>
                    <a:pt x="444" y="1123"/>
                  </a:lnTo>
                  <a:lnTo>
                    <a:pt x="444" y="1123"/>
                  </a:lnTo>
                  <a:cubicBezTo>
                    <a:pt x="442" y="1124"/>
                    <a:pt x="441" y="1125"/>
                    <a:pt x="441" y="1125"/>
                  </a:cubicBezTo>
                  <a:lnTo>
                    <a:pt x="441" y="1125"/>
                  </a:lnTo>
                  <a:cubicBezTo>
                    <a:pt x="582" y="1268"/>
                    <a:pt x="635" y="1406"/>
                    <a:pt x="653" y="1506"/>
                  </a:cubicBezTo>
                  <a:lnTo>
                    <a:pt x="653" y="1506"/>
                  </a:lnTo>
                  <a:cubicBezTo>
                    <a:pt x="664" y="1573"/>
                    <a:pt x="632" y="1644"/>
                    <a:pt x="570" y="1672"/>
                  </a:cubicBezTo>
                  <a:lnTo>
                    <a:pt x="570" y="1672"/>
                  </a:lnTo>
                  <a:cubicBezTo>
                    <a:pt x="544" y="1684"/>
                    <a:pt x="534" y="1704"/>
                    <a:pt x="532" y="1723"/>
                  </a:cubicBezTo>
                  <a:lnTo>
                    <a:pt x="532" y="1723"/>
                  </a:lnTo>
                  <a:cubicBezTo>
                    <a:pt x="529" y="1765"/>
                    <a:pt x="514" y="1805"/>
                    <a:pt x="486" y="1836"/>
                  </a:cubicBezTo>
                  <a:lnTo>
                    <a:pt x="486" y="1836"/>
                  </a:lnTo>
                  <a:cubicBezTo>
                    <a:pt x="419" y="1911"/>
                    <a:pt x="482" y="1965"/>
                    <a:pt x="534" y="1993"/>
                  </a:cubicBezTo>
                  <a:lnTo>
                    <a:pt x="534" y="1993"/>
                  </a:lnTo>
                  <a:cubicBezTo>
                    <a:pt x="568" y="2012"/>
                    <a:pt x="593" y="2045"/>
                    <a:pt x="602" y="2083"/>
                  </a:cubicBezTo>
                  <a:lnTo>
                    <a:pt x="602" y="2083"/>
                  </a:lnTo>
                  <a:cubicBezTo>
                    <a:pt x="744" y="2651"/>
                    <a:pt x="565" y="2637"/>
                    <a:pt x="480" y="2863"/>
                  </a:cubicBezTo>
                  <a:lnTo>
                    <a:pt x="480" y="2863"/>
                  </a:lnTo>
                  <a:cubicBezTo>
                    <a:pt x="450" y="2943"/>
                    <a:pt x="426" y="3025"/>
                    <a:pt x="408" y="3109"/>
                  </a:cubicBezTo>
                  <a:lnTo>
                    <a:pt x="372" y="3271"/>
                  </a:lnTo>
                  <a:lnTo>
                    <a:pt x="372" y="3271"/>
                  </a:lnTo>
                  <a:cubicBezTo>
                    <a:pt x="367" y="3294"/>
                    <a:pt x="346" y="3311"/>
                    <a:pt x="322" y="3311"/>
                  </a:cubicBezTo>
                  <a:lnTo>
                    <a:pt x="322" y="3311"/>
                  </a:lnTo>
                  <a:cubicBezTo>
                    <a:pt x="228" y="3311"/>
                    <a:pt x="145" y="3379"/>
                    <a:pt x="137" y="3472"/>
                  </a:cubicBezTo>
                  <a:lnTo>
                    <a:pt x="137" y="3472"/>
                  </a:lnTo>
                  <a:cubicBezTo>
                    <a:pt x="128" y="3560"/>
                    <a:pt x="185" y="3636"/>
                    <a:pt x="264" y="3660"/>
                  </a:cubicBezTo>
                  <a:lnTo>
                    <a:pt x="264" y="3686"/>
                  </a:lnTo>
                  <a:lnTo>
                    <a:pt x="264" y="3686"/>
                  </a:lnTo>
                  <a:cubicBezTo>
                    <a:pt x="118" y="3688"/>
                    <a:pt x="0" y="3813"/>
                    <a:pt x="11" y="3962"/>
                  </a:cubicBezTo>
                  <a:lnTo>
                    <a:pt x="11" y="3962"/>
                  </a:lnTo>
                  <a:cubicBezTo>
                    <a:pt x="22" y="4098"/>
                    <a:pt x="141" y="4200"/>
                    <a:pt x="277" y="4200"/>
                  </a:cubicBezTo>
                  <a:lnTo>
                    <a:pt x="948" y="4200"/>
                  </a:lnTo>
                  <a:lnTo>
                    <a:pt x="1619" y="4200"/>
                  </a:lnTo>
                  <a:lnTo>
                    <a:pt x="1619" y="4200"/>
                  </a:lnTo>
                  <a:cubicBezTo>
                    <a:pt x="1755" y="4200"/>
                    <a:pt x="1875" y="4098"/>
                    <a:pt x="1885" y="3962"/>
                  </a:cubicBezTo>
                  <a:lnTo>
                    <a:pt x="1885" y="3962"/>
                  </a:lnTo>
                  <a:cubicBezTo>
                    <a:pt x="1896" y="3813"/>
                    <a:pt x="1778" y="3688"/>
                    <a:pt x="1631" y="368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9E3E5A5-32EC-4EDC-8B6D-5F2F1443E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7932" y="3159468"/>
              <a:ext cx="1773546" cy="2326932"/>
            </a:xfrm>
            <a:custGeom>
              <a:avLst/>
              <a:gdLst>
                <a:gd name="T0" fmla="*/ 395 w 2545"/>
                <a:gd name="T1" fmla="*/ 3298 h 3814"/>
                <a:gd name="T2" fmla="*/ 395 w 2545"/>
                <a:gd name="T3" fmla="*/ 3268 h 3814"/>
                <a:gd name="T4" fmla="*/ 313 w 2545"/>
                <a:gd name="T5" fmla="*/ 3062 h 3814"/>
                <a:gd name="T6" fmla="*/ 451 w 2545"/>
                <a:gd name="T7" fmla="*/ 2924 h 3814"/>
                <a:gd name="T8" fmla="*/ 499 w 2545"/>
                <a:gd name="T9" fmla="*/ 2924 h 3814"/>
                <a:gd name="T10" fmla="*/ 439 w 2545"/>
                <a:gd name="T11" fmla="*/ 1475 h 3814"/>
                <a:gd name="T12" fmla="*/ 471 w 2545"/>
                <a:gd name="T13" fmla="*/ 1181 h 3814"/>
                <a:gd name="T14" fmla="*/ 958 w 2545"/>
                <a:gd name="T15" fmla="*/ 602 h 3814"/>
                <a:gd name="T16" fmla="*/ 1125 w 2545"/>
                <a:gd name="T17" fmla="*/ 267 h 3814"/>
                <a:gd name="T18" fmla="*/ 1198 w 2545"/>
                <a:gd name="T19" fmla="*/ 230 h 3814"/>
                <a:gd name="T20" fmla="*/ 1340 w 2545"/>
                <a:gd name="T21" fmla="*/ 341 h 3814"/>
                <a:gd name="T22" fmla="*/ 1366 w 2545"/>
                <a:gd name="T23" fmla="*/ 114 h 3814"/>
                <a:gd name="T24" fmla="*/ 1477 w 2545"/>
                <a:gd name="T25" fmla="*/ 366 h 3814"/>
                <a:gd name="T26" fmla="*/ 1719 w 2545"/>
                <a:gd name="T27" fmla="*/ 514 h 3814"/>
                <a:gd name="T28" fmla="*/ 1853 w 2545"/>
                <a:gd name="T29" fmla="*/ 636 h 3814"/>
                <a:gd name="T30" fmla="*/ 2352 w 2545"/>
                <a:gd name="T31" fmla="*/ 848 h 3814"/>
                <a:gd name="T32" fmla="*/ 2436 w 2545"/>
                <a:gd name="T33" fmla="*/ 864 h 3814"/>
                <a:gd name="T34" fmla="*/ 2463 w 2545"/>
                <a:gd name="T35" fmla="*/ 897 h 3814"/>
                <a:gd name="T36" fmla="*/ 2495 w 2545"/>
                <a:gd name="T37" fmla="*/ 1042 h 3814"/>
                <a:gd name="T38" fmla="*/ 2476 w 2545"/>
                <a:gd name="T39" fmla="*/ 1216 h 3814"/>
                <a:gd name="T40" fmla="*/ 2328 w 2545"/>
                <a:gd name="T41" fmla="*/ 1330 h 3814"/>
                <a:gd name="T42" fmla="*/ 2328 w 2545"/>
                <a:gd name="T43" fmla="*/ 1330 h 3814"/>
                <a:gd name="T44" fmla="*/ 2212 w 2545"/>
                <a:gd name="T45" fmla="*/ 1254 h 3814"/>
                <a:gd name="T46" fmla="*/ 2070 w 2545"/>
                <a:gd name="T47" fmla="*/ 1263 h 3814"/>
                <a:gd name="T48" fmla="*/ 1969 w 2545"/>
                <a:gd name="T49" fmla="*/ 1270 h 3814"/>
                <a:gd name="T50" fmla="*/ 1892 w 2545"/>
                <a:gd name="T51" fmla="*/ 1283 h 3814"/>
                <a:gd name="T52" fmla="*/ 1793 w 2545"/>
                <a:gd name="T53" fmla="*/ 1263 h 3814"/>
                <a:gd name="T54" fmla="*/ 1531 w 2545"/>
                <a:gd name="T55" fmla="*/ 1308 h 3814"/>
                <a:gd name="T56" fmla="*/ 1765 w 2545"/>
                <a:gd name="T57" fmla="*/ 2238 h 3814"/>
                <a:gd name="T58" fmla="*/ 1703 w 2545"/>
                <a:gd name="T59" fmla="*/ 2861 h 3814"/>
                <a:gd name="T60" fmla="*/ 1831 w 2545"/>
                <a:gd name="T61" fmla="*/ 2924 h 3814"/>
                <a:gd name="T62" fmla="*/ 1969 w 2545"/>
                <a:gd name="T63" fmla="*/ 3062 h 3814"/>
                <a:gd name="T64" fmla="*/ 1969 w 2545"/>
                <a:gd name="T65" fmla="*/ 3142 h 3814"/>
                <a:gd name="T66" fmla="*/ 1920 w 2545"/>
                <a:gd name="T67" fmla="*/ 3247 h 3814"/>
                <a:gd name="T68" fmla="*/ 1991 w 2545"/>
                <a:gd name="T69" fmla="*/ 3298 h 3814"/>
                <a:gd name="T70" fmla="*/ 2129 w 2545"/>
                <a:gd name="T71" fmla="*/ 3437 h 3814"/>
                <a:gd name="T72" fmla="*/ 2129 w 2545"/>
                <a:gd name="T73" fmla="*/ 3675 h 3814"/>
                <a:gd name="T74" fmla="*/ 325 w 2545"/>
                <a:gd name="T75" fmla="*/ 3813 h 3814"/>
                <a:gd name="T76" fmla="*/ 188 w 2545"/>
                <a:gd name="T77" fmla="*/ 3675 h 3814"/>
                <a:gd name="T78" fmla="*/ 188 w 2545"/>
                <a:gd name="T79" fmla="*/ 3437 h 3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45" h="3814">
                  <a:moveTo>
                    <a:pt x="325" y="3298"/>
                  </a:moveTo>
                  <a:lnTo>
                    <a:pt x="395" y="3298"/>
                  </a:lnTo>
                  <a:lnTo>
                    <a:pt x="395" y="3268"/>
                  </a:lnTo>
                  <a:lnTo>
                    <a:pt x="395" y="3268"/>
                  </a:lnTo>
                  <a:cubicBezTo>
                    <a:pt x="347" y="3247"/>
                    <a:pt x="313" y="3199"/>
                    <a:pt x="313" y="3142"/>
                  </a:cubicBezTo>
                  <a:lnTo>
                    <a:pt x="313" y="3062"/>
                  </a:lnTo>
                  <a:lnTo>
                    <a:pt x="313" y="3062"/>
                  </a:lnTo>
                  <a:cubicBezTo>
                    <a:pt x="313" y="2987"/>
                    <a:pt x="375" y="2924"/>
                    <a:pt x="451" y="2924"/>
                  </a:cubicBezTo>
                  <a:lnTo>
                    <a:pt x="499" y="2924"/>
                  </a:lnTo>
                  <a:lnTo>
                    <a:pt x="499" y="2924"/>
                  </a:lnTo>
                  <a:cubicBezTo>
                    <a:pt x="0" y="2189"/>
                    <a:pt x="439" y="1475"/>
                    <a:pt x="439" y="1475"/>
                  </a:cubicBezTo>
                  <a:lnTo>
                    <a:pt x="439" y="1475"/>
                  </a:lnTo>
                  <a:cubicBezTo>
                    <a:pt x="487" y="1371"/>
                    <a:pt x="412" y="1272"/>
                    <a:pt x="471" y="1181"/>
                  </a:cubicBezTo>
                  <a:lnTo>
                    <a:pt x="471" y="1181"/>
                  </a:lnTo>
                  <a:cubicBezTo>
                    <a:pt x="695" y="838"/>
                    <a:pt x="958" y="602"/>
                    <a:pt x="958" y="602"/>
                  </a:cubicBezTo>
                  <a:lnTo>
                    <a:pt x="958" y="602"/>
                  </a:lnTo>
                  <a:cubicBezTo>
                    <a:pt x="1212" y="426"/>
                    <a:pt x="1125" y="267"/>
                    <a:pt x="1125" y="267"/>
                  </a:cubicBezTo>
                  <a:lnTo>
                    <a:pt x="1125" y="267"/>
                  </a:lnTo>
                  <a:cubicBezTo>
                    <a:pt x="1112" y="164"/>
                    <a:pt x="1194" y="161"/>
                    <a:pt x="1194" y="161"/>
                  </a:cubicBezTo>
                  <a:lnTo>
                    <a:pt x="1198" y="230"/>
                  </a:lnTo>
                  <a:lnTo>
                    <a:pt x="1270" y="366"/>
                  </a:lnTo>
                  <a:lnTo>
                    <a:pt x="1340" y="341"/>
                  </a:lnTo>
                  <a:lnTo>
                    <a:pt x="1340" y="341"/>
                  </a:lnTo>
                  <a:cubicBezTo>
                    <a:pt x="1437" y="287"/>
                    <a:pt x="1237" y="0"/>
                    <a:pt x="1366" y="114"/>
                  </a:cubicBezTo>
                  <a:lnTo>
                    <a:pt x="1366" y="114"/>
                  </a:lnTo>
                  <a:cubicBezTo>
                    <a:pt x="1496" y="227"/>
                    <a:pt x="1477" y="366"/>
                    <a:pt x="1477" y="366"/>
                  </a:cubicBezTo>
                  <a:lnTo>
                    <a:pt x="1477" y="366"/>
                  </a:lnTo>
                  <a:cubicBezTo>
                    <a:pt x="1500" y="401"/>
                    <a:pt x="1719" y="514"/>
                    <a:pt x="1719" y="514"/>
                  </a:cubicBezTo>
                  <a:lnTo>
                    <a:pt x="1799" y="539"/>
                  </a:lnTo>
                  <a:lnTo>
                    <a:pt x="1853" y="636"/>
                  </a:lnTo>
                  <a:lnTo>
                    <a:pt x="1853" y="636"/>
                  </a:lnTo>
                  <a:cubicBezTo>
                    <a:pt x="1879" y="666"/>
                    <a:pt x="2352" y="848"/>
                    <a:pt x="2352" y="848"/>
                  </a:cubicBezTo>
                  <a:lnTo>
                    <a:pt x="2436" y="864"/>
                  </a:lnTo>
                  <a:lnTo>
                    <a:pt x="2436" y="864"/>
                  </a:lnTo>
                  <a:cubicBezTo>
                    <a:pt x="2436" y="864"/>
                    <a:pt x="2394" y="860"/>
                    <a:pt x="2463" y="897"/>
                  </a:cubicBezTo>
                  <a:lnTo>
                    <a:pt x="2463" y="897"/>
                  </a:lnTo>
                  <a:cubicBezTo>
                    <a:pt x="2531" y="934"/>
                    <a:pt x="2495" y="1042"/>
                    <a:pt x="2495" y="1042"/>
                  </a:cubicBezTo>
                  <a:lnTo>
                    <a:pt x="2495" y="1042"/>
                  </a:lnTo>
                  <a:cubicBezTo>
                    <a:pt x="2544" y="1139"/>
                    <a:pt x="2511" y="1190"/>
                    <a:pt x="2476" y="1216"/>
                  </a:cubicBezTo>
                  <a:lnTo>
                    <a:pt x="2476" y="1216"/>
                  </a:lnTo>
                  <a:lnTo>
                    <a:pt x="2476" y="1216"/>
                  </a:lnTo>
                  <a:cubicBezTo>
                    <a:pt x="2476" y="1216"/>
                    <a:pt x="2453" y="1336"/>
                    <a:pt x="2328" y="1330"/>
                  </a:cubicBezTo>
                  <a:lnTo>
                    <a:pt x="2328" y="1330"/>
                  </a:lnTo>
                  <a:lnTo>
                    <a:pt x="2328" y="1330"/>
                  </a:lnTo>
                  <a:cubicBezTo>
                    <a:pt x="2263" y="1326"/>
                    <a:pt x="2212" y="1254"/>
                    <a:pt x="2212" y="1254"/>
                  </a:cubicBezTo>
                  <a:lnTo>
                    <a:pt x="2212" y="1254"/>
                  </a:lnTo>
                  <a:cubicBezTo>
                    <a:pt x="2199" y="1287"/>
                    <a:pt x="2070" y="1263"/>
                    <a:pt x="2070" y="1263"/>
                  </a:cubicBezTo>
                  <a:lnTo>
                    <a:pt x="2070" y="1263"/>
                  </a:lnTo>
                  <a:cubicBezTo>
                    <a:pt x="2070" y="1263"/>
                    <a:pt x="1993" y="1289"/>
                    <a:pt x="1969" y="1270"/>
                  </a:cubicBezTo>
                  <a:lnTo>
                    <a:pt x="1969" y="1270"/>
                  </a:lnTo>
                  <a:cubicBezTo>
                    <a:pt x="1946" y="1252"/>
                    <a:pt x="1906" y="1301"/>
                    <a:pt x="1892" y="1283"/>
                  </a:cubicBezTo>
                  <a:lnTo>
                    <a:pt x="1892" y="1283"/>
                  </a:lnTo>
                  <a:cubicBezTo>
                    <a:pt x="1878" y="1264"/>
                    <a:pt x="1793" y="1263"/>
                    <a:pt x="1793" y="1263"/>
                  </a:cubicBezTo>
                  <a:lnTo>
                    <a:pt x="1793" y="1263"/>
                  </a:lnTo>
                  <a:cubicBezTo>
                    <a:pt x="1661" y="1367"/>
                    <a:pt x="1531" y="1308"/>
                    <a:pt x="1531" y="1308"/>
                  </a:cubicBezTo>
                  <a:lnTo>
                    <a:pt x="1531" y="1308"/>
                  </a:lnTo>
                  <a:cubicBezTo>
                    <a:pt x="1213" y="1348"/>
                    <a:pt x="1728" y="2162"/>
                    <a:pt x="1728" y="2162"/>
                  </a:cubicBezTo>
                  <a:lnTo>
                    <a:pt x="1765" y="2238"/>
                  </a:lnTo>
                  <a:lnTo>
                    <a:pt x="1765" y="2238"/>
                  </a:lnTo>
                  <a:cubicBezTo>
                    <a:pt x="1850" y="2569"/>
                    <a:pt x="1809" y="2765"/>
                    <a:pt x="1703" y="2861"/>
                  </a:cubicBezTo>
                  <a:lnTo>
                    <a:pt x="1731" y="2924"/>
                  </a:lnTo>
                  <a:lnTo>
                    <a:pt x="1831" y="2924"/>
                  </a:lnTo>
                  <a:lnTo>
                    <a:pt x="1831" y="2924"/>
                  </a:lnTo>
                  <a:cubicBezTo>
                    <a:pt x="1907" y="2924"/>
                    <a:pt x="1969" y="2987"/>
                    <a:pt x="1969" y="3062"/>
                  </a:cubicBezTo>
                  <a:lnTo>
                    <a:pt x="1969" y="3142"/>
                  </a:lnTo>
                  <a:lnTo>
                    <a:pt x="1969" y="3142"/>
                  </a:lnTo>
                  <a:cubicBezTo>
                    <a:pt x="1969" y="3185"/>
                    <a:pt x="1950" y="3222"/>
                    <a:pt x="1920" y="3247"/>
                  </a:cubicBezTo>
                  <a:lnTo>
                    <a:pt x="1920" y="3247"/>
                  </a:lnTo>
                  <a:lnTo>
                    <a:pt x="1920" y="3298"/>
                  </a:lnTo>
                  <a:lnTo>
                    <a:pt x="1991" y="3298"/>
                  </a:lnTo>
                  <a:lnTo>
                    <a:pt x="1991" y="3298"/>
                  </a:lnTo>
                  <a:cubicBezTo>
                    <a:pt x="2067" y="3298"/>
                    <a:pt x="2129" y="3361"/>
                    <a:pt x="2129" y="3437"/>
                  </a:cubicBezTo>
                  <a:lnTo>
                    <a:pt x="2129" y="3675"/>
                  </a:lnTo>
                  <a:lnTo>
                    <a:pt x="2129" y="3675"/>
                  </a:lnTo>
                  <a:cubicBezTo>
                    <a:pt x="2129" y="3751"/>
                    <a:pt x="2067" y="3813"/>
                    <a:pt x="1991" y="3813"/>
                  </a:cubicBezTo>
                  <a:lnTo>
                    <a:pt x="325" y="3813"/>
                  </a:lnTo>
                  <a:lnTo>
                    <a:pt x="325" y="3813"/>
                  </a:lnTo>
                  <a:cubicBezTo>
                    <a:pt x="250" y="3813"/>
                    <a:pt x="188" y="3751"/>
                    <a:pt x="188" y="3675"/>
                  </a:cubicBezTo>
                  <a:lnTo>
                    <a:pt x="188" y="3437"/>
                  </a:lnTo>
                  <a:lnTo>
                    <a:pt x="188" y="3437"/>
                  </a:lnTo>
                  <a:cubicBezTo>
                    <a:pt x="188" y="3361"/>
                    <a:pt x="250" y="3298"/>
                    <a:pt x="325" y="329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752CAFF4-684E-44B1-83D7-BCB295452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62652" y="2984610"/>
              <a:ext cx="1321706" cy="2501790"/>
            </a:xfrm>
            <a:custGeom>
              <a:avLst/>
              <a:gdLst>
                <a:gd name="T0" fmla="*/ 1631 w 1896"/>
                <a:gd name="T1" fmla="*/ 3601 h 4099"/>
                <a:gd name="T2" fmla="*/ 1758 w 1896"/>
                <a:gd name="T3" fmla="*/ 3429 h 4099"/>
                <a:gd name="T4" fmla="*/ 1573 w 1896"/>
                <a:gd name="T5" fmla="*/ 3281 h 4099"/>
                <a:gd name="T6" fmla="*/ 1523 w 1896"/>
                <a:gd name="T7" fmla="*/ 3244 h 4099"/>
                <a:gd name="T8" fmla="*/ 1487 w 1896"/>
                <a:gd name="T9" fmla="*/ 3094 h 4099"/>
                <a:gd name="T10" fmla="*/ 1415 w 1896"/>
                <a:gd name="T11" fmla="*/ 2868 h 4099"/>
                <a:gd name="T12" fmla="*/ 1293 w 1896"/>
                <a:gd name="T13" fmla="*/ 2152 h 4099"/>
                <a:gd name="T14" fmla="*/ 1352 w 1896"/>
                <a:gd name="T15" fmla="*/ 2074 h 4099"/>
                <a:gd name="T16" fmla="*/ 1365 w 1896"/>
                <a:gd name="T17" fmla="*/ 2067 h 4099"/>
                <a:gd name="T18" fmla="*/ 1437 w 1896"/>
                <a:gd name="T19" fmla="*/ 1975 h 4099"/>
                <a:gd name="T20" fmla="*/ 1450 w 1896"/>
                <a:gd name="T21" fmla="*/ 1274 h 4099"/>
                <a:gd name="T22" fmla="*/ 1454 w 1896"/>
                <a:gd name="T23" fmla="*/ 1270 h 4099"/>
                <a:gd name="T24" fmla="*/ 1451 w 1896"/>
                <a:gd name="T25" fmla="*/ 1269 h 4099"/>
                <a:gd name="T26" fmla="*/ 1451 w 1896"/>
                <a:gd name="T27" fmla="*/ 1120 h 4099"/>
                <a:gd name="T28" fmla="*/ 1451 w 1896"/>
                <a:gd name="T29" fmla="*/ 903 h 4099"/>
                <a:gd name="T30" fmla="*/ 1450 w 1896"/>
                <a:gd name="T31" fmla="*/ 705 h 4099"/>
                <a:gd name="T32" fmla="*/ 1616 w 1896"/>
                <a:gd name="T33" fmla="*/ 446 h 4099"/>
                <a:gd name="T34" fmla="*/ 1616 w 1896"/>
                <a:gd name="T35" fmla="*/ 414 h 4099"/>
                <a:gd name="T36" fmla="*/ 1616 w 1896"/>
                <a:gd name="T37" fmla="*/ 197 h 4099"/>
                <a:gd name="T38" fmla="*/ 1528 w 1896"/>
                <a:gd name="T39" fmla="*/ 142 h 4099"/>
                <a:gd name="T40" fmla="*/ 1334 w 1896"/>
                <a:gd name="T41" fmla="*/ 0 h 4099"/>
                <a:gd name="T42" fmla="*/ 1334 w 1896"/>
                <a:gd name="T43" fmla="*/ 75 h 4099"/>
                <a:gd name="T44" fmla="*/ 1242 w 1896"/>
                <a:gd name="T45" fmla="*/ 134 h 4099"/>
                <a:gd name="T46" fmla="*/ 1183 w 1896"/>
                <a:gd name="T47" fmla="*/ 75 h 4099"/>
                <a:gd name="T48" fmla="*/ 1006 w 1896"/>
                <a:gd name="T49" fmla="*/ 0 h 4099"/>
                <a:gd name="T50" fmla="*/ 1006 w 1896"/>
                <a:gd name="T51" fmla="*/ 75 h 4099"/>
                <a:gd name="T52" fmla="*/ 947 w 1896"/>
                <a:gd name="T53" fmla="*/ 134 h 4099"/>
                <a:gd name="T54" fmla="*/ 922 w 1896"/>
                <a:gd name="T55" fmla="*/ 134 h 4099"/>
                <a:gd name="T56" fmla="*/ 863 w 1896"/>
                <a:gd name="T57" fmla="*/ 0 h 4099"/>
                <a:gd name="T58" fmla="*/ 661 w 1896"/>
                <a:gd name="T59" fmla="*/ 67 h 4099"/>
                <a:gd name="T60" fmla="*/ 603 w 1896"/>
                <a:gd name="T61" fmla="*/ 125 h 4099"/>
                <a:gd name="T62" fmla="*/ 585 w 1896"/>
                <a:gd name="T63" fmla="*/ 125 h 4099"/>
                <a:gd name="T64" fmla="*/ 526 w 1896"/>
                <a:gd name="T65" fmla="*/ 0 h 4099"/>
                <a:gd name="T66" fmla="*/ 343 w 1896"/>
                <a:gd name="T67" fmla="*/ 136 h 4099"/>
                <a:gd name="T68" fmla="*/ 278 w 1896"/>
                <a:gd name="T69" fmla="*/ 200 h 4099"/>
                <a:gd name="T70" fmla="*/ 278 w 1896"/>
                <a:gd name="T71" fmla="*/ 415 h 4099"/>
                <a:gd name="T72" fmla="*/ 296 w 1896"/>
                <a:gd name="T73" fmla="*/ 446 h 4099"/>
                <a:gd name="T74" fmla="*/ 442 w 1896"/>
                <a:gd name="T75" fmla="*/ 874 h 4099"/>
                <a:gd name="T76" fmla="*/ 442 w 1896"/>
                <a:gd name="T77" fmla="*/ 1269 h 4099"/>
                <a:gd name="T78" fmla="*/ 440 w 1896"/>
                <a:gd name="T79" fmla="*/ 1270 h 4099"/>
                <a:gd name="T80" fmla="*/ 442 w 1896"/>
                <a:gd name="T81" fmla="*/ 1273 h 4099"/>
                <a:gd name="T82" fmla="*/ 442 w 1896"/>
                <a:gd name="T83" fmla="*/ 1908 h 4099"/>
                <a:gd name="T84" fmla="*/ 457 w 1896"/>
                <a:gd name="T85" fmla="*/ 1980 h 4099"/>
                <a:gd name="T86" fmla="*/ 521 w 1896"/>
                <a:gd name="T87" fmla="*/ 2062 h 4099"/>
                <a:gd name="T88" fmla="*/ 550 w 1896"/>
                <a:gd name="T89" fmla="*/ 2080 h 4099"/>
                <a:gd name="T90" fmla="*/ 601 w 1896"/>
                <a:gd name="T91" fmla="*/ 2152 h 4099"/>
                <a:gd name="T92" fmla="*/ 479 w 1896"/>
                <a:gd name="T93" fmla="*/ 2868 h 4099"/>
                <a:gd name="T94" fmla="*/ 371 w 1896"/>
                <a:gd name="T95" fmla="*/ 3244 h 4099"/>
                <a:gd name="T96" fmla="*/ 321 w 1896"/>
                <a:gd name="T97" fmla="*/ 3281 h 4099"/>
                <a:gd name="T98" fmla="*/ 136 w 1896"/>
                <a:gd name="T99" fmla="*/ 3429 h 4099"/>
                <a:gd name="T100" fmla="*/ 263 w 1896"/>
                <a:gd name="T101" fmla="*/ 3601 h 4099"/>
                <a:gd name="T102" fmla="*/ 263 w 1896"/>
                <a:gd name="T103" fmla="*/ 3625 h 4099"/>
                <a:gd name="T104" fmla="*/ 10 w 1896"/>
                <a:gd name="T105" fmla="*/ 3879 h 4099"/>
                <a:gd name="T106" fmla="*/ 947 w 1896"/>
                <a:gd name="T107" fmla="*/ 4098 h 4099"/>
                <a:gd name="T108" fmla="*/ 1618 w 1896"/>
                <a:gd name="T109" fmla="*/ 4098 h 4099"/>
                <a:gd name="T110" fmla="*/ 1884 w 1896"/>
                <a:gd name="T111" fmla="*/ 3879 h 4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6" h="4099">
                  <a:moveTo>
                    <a:pt x="1631" y="3625"/>
                  </a:moveTo>
                  <a:lnTo>
                    <a:pt x="1631" y="3601"/>
                  </a:lnTo>
                  <a:lnTo>
                    <a:pt x="1631" y="3601"/>
                  </a:lnTo>
                  <a:cubicBezTo>
                    <a:pt x="1710" y="3579"/>
                    <a:pt x="1767" y="3510"/>
                    <a:pt x="1758" y="3429"/>
                  </a:cubicBezTo>
                  <a:lnTo>
                    <a:pt x="1758" y="3429"/>
                  </a:lnTo>
                  <a:cubicBezTo>
                    <a:pt x="1750" y="3344"/>
                    <a:pt x="1667" y="3281"/>
                    <a:pt x="1573" y="3281"/>
                  </a:cubicBezTo>
                  <a:lnTo>
                    <a:pt x="1573" y="3281"/>
                  </a:lnTo>
                  <a:cubicBezTo>
                    <a:pt x="1550" y="3281"/>
                    <a:pt x="1528" y="3265"/>
                    <a:pt x="1523" y="3244"/>
                  </a:cubicBezTo>
                  <a:lnTo>
                    <a:pt x="1487" y="3094"/>
                  </a:lnTo>
                  <a:lnTo>
                    <a:pt x="1487" y="3094"/>
                  </a:lnTo>
                  <a:cubicBezTo>
                    <a:pt x="1469" y="3017"/>
                    <a:pt x="1445" y="2942"/>
                    <a:pt x="1415" y="2868"/>
                  </a:cubicBezTo>
                  <a:lnTo>
                    <a:pt x="1415" y="2868"/>
                  </a:lnTo>
                  <a:cubicBezTo>
                    <a:pt x="1330" y="2661"/>
                    <a:pt x="1151" y="2673"/>
                    <a:pt x="1293" y="2152"/>
                  </a:cubicBezTo>
                  <a:lnTo>
                    <a:pt x="1293" y="2152"/>
                  </a:lnTo>
                  <a:cubicBezTo>
                    <a:pt x="1301" y="2120"/>
                    <a:pt x="1323" y="2093"/>
                    <a:pt x="1352" y="2074"/>
                  </a:cubicBezTo>
                  <a:lnTo>
                    <a:pt x="1352" y="2074"/>
                  </a:lnTo>
                  <a:cubicBezTo>
                    <a:pt x="1356" y="2072"/>
                    <a:pt x="1361" y="2070"/>
                    <a:pt x="1365" y="2067"/>
                  </a:cubicBezTo>
                  <a:lnTo>
                    <a:pt x="1365" y="2067"/>
                  </a:lnTo>
                  <a:cubicBezTo>
                    <a:pt x="1401" y="2047"/>
                    <a:pt x="1442" y="2016"/>
                    <a:pt x="1437" y="1975"/>
                  </a:cubicBezTo>
                  <a:lnTo>
                    <a:pt x="1437" y="1975"/>
                  </a:lnTo>
                  <a:cubicBezTo>
                    <a:pt x="1445" y="1955"/>
                    <a:pt x="1450" y="1932"/>
                    <a:pt x="1450" y="1908"/>
                  </a:cubicBezTo>
                  <a:lnTo>
                    <a:pt x="1450" y="1274"/>
                  </a:lnTo>
                  <a:lnTo>
                    <a:pt x="1450" y="1274"/>
                  </a:lnTo>
                  <a:cubicBezTo>
                    <a:pt x="1451" y="1273"/>
                    <a:pt x="1453" y="1272"/>
                    <a:pt x="1454" y="1270"/>
                  </a:cubicBezTo>
                  <a:lnTo>
                    <a:pt x="1454" y="1270"/>
                  </a:lnTo>
                  <a:cubicBezTo>
                    <a:pt x="1454" y="1270"/>
                    <a:pt x="1453" y="1270"/>
                    <a:pt x="1451" y="1269"/>
                  </a:cubicBezTo>
                  <a:lnTo>
                    <a:pt x="1451" y="1120"/>
                  </a:lnTo>
                  <a:lnTo>
                    <a:pt x="1451" y="1120"/>
                  </a:lnTo>
                  <a:lnTo>
                    <a:pt x="1451" y="903"/>
                  </a:lnTo>
                  <a:lnTo>
                    <a:pt x="1451" y="903"/>
                  </a:lnTo>
                  <a:cubicBezTo>
                    <a:pt x="1451" y="904"/>
                    <a:pt x="1451" y="905"/>
                    <a:pt x="1450" y="905"/>
                  </a:cubicBezTo>
                  <a:lnTo>
                    <a:pt x="1450" y="705"/>
                  </a:lnTo>
                  <a:lnTo>
                    <a:pt x="1598" y="446"/>
                  </a:lnTo>
                  <a:lnTo>
                    <a:pt x="1616" y="446"/>
                  </a:lnTo>
                  <a:lnTo>
                    <a:pt x="1616" y="414"/>
                  </a:lnTo>
                  <a:lnTo>
                    <a:pt x="1616" y="414"/>
                  </a:lnTo>
                  <a:lnTo>
                    <a:pt x="1616" y="414"/>
                  </a:lnTo>
                  <a:lnTo>
                    <a:pt x="1616" y="197"/>
                  </a:lnTo>
                  <a:lnTo>
                    <a:pt x="1616" y="196"/>
                  </a:lnTo>
                  <a:lnTo>
                    <a:pt x="1528" y="142"/>
                  </a:lnTo>
                  <a:lnTo>
                    <a:pt x="1528" y="0"/>
                  </a:lnTo>
                  <a:lnTo>
                    <a:pt x="1334" y="0"/>
                  </a:lnTo>
                  <a:lnTo>
                    <a:pt x="1334" y="75"/>
                  </a:lnTo>
                  <a:lnTo>
                    <a:pt x="1334" y="75"/>
                  </a:lnTo>
                  <a:cubicBezTo>
                    <a:pt x="1334" y="107"/>
                    <a:pt x="1308" y="134"/>
                    <a:pt x="1276" y="134"/>
                  </a:cubicBezTo>
                  <a:lnTo>
                    <a:pt x="1242" y="134"/>
                  </a:lnTo>
                  <a:lnTo>
                    <a:pt x="1242" y="134"/>
                  </a:lnTo>
                  <a:cubicBezTo>
                    <a:pt x="1209" y="134"/>
                    <a:pt x="1183" y="107"/>
                    <a:pt x="1183" y="75"/>
                  </a:cubicBezTo>
                  <a:lnTo>
                    <a:pt x="1183" y="0"/>
                  </a:lnTo>
                  <a:lnTo>
                    <a:pt x="1006" y="0"/>
                  </a:lnTo>
                  <a:lnTo>
                    <a:pt x="1006" y="75"/>
                  </a:lnTo>
                  <a:lnTo>
                    <a:pt x="1006" y="75"/>
                  </a:lnTo>
                  <a:cubicBezTo>
                    <a:pt x="1006" y="107"/>
                    <a:pt x="980" y="134"/>
                    <a:pt x="948" y="134"/>
                  </a:cubicBezTo>
                  <a:lnTo>
                    <a:pt x="947" y="134"/>
                  </a:lnTo>
                  <a:lnTo>
                    <a:pt x="922" y="134"/>
                  </a:lnTo>
                  <a:lnTo>
                    <a:pt x="922" y="134"/>
                  </a:lnTo>
                  <a:cubicBezTo>
                    <a:pt x="889" y="134"/>
                    <a:pt x="863" y="107"/>
                    <a:pt x="863" y="75"/>
                  </a:cubicBezTo>
                  <a:lnTo>
                    <a:pt x="863" y="0"/>
                  </a:lnTo>
                  <a:lnTo>
                    <a:pt x="661" y="0"/>
                  </a:lnTo>
                  <a:lnTo>
                    <a:pt x="661" y="67"/>
                  </a:lnTo>
                  <a:lnTo>
                    <a:pt x="661" y="67"/>
                  </a:lnTo>
                  <a:cubicBezTo>
                    <a:pt x="661" y="99"/>
                    <a:pt x="635" y="125"/>
                    <a:pt x="603" y="125"/>
                  </a:cubicBezTo>
                  <a:lnTo>
                    <a:pt x="585" y="125"/>
                  </a:lnTo>
                  <a:lnTo>
                    <a:pt x="585" y="125"/>
                  </a:lnTo>
                  <a:cubicBezTo>
                    <a:pt x="553" y="125"/>
                    <a:pt x="526" y="99"/>
                    <a:pt x="526" y="66"/>
                  </a:cubicBezTo>
                  <a:lnTo>
                    <a:pt x="526" y="0"/>
                  </a:lnTo>
                  <a:lnTo>
                    <a:pt x="343" y="0"/>
                  </a:lnTo>
                  <a:lnTo>
                    <a:pt x="343" y="136"/>
                  </a:lnTo>
                  <a:lnTo>
                    <a:pt x="281" y="197"/>
                  </a:lnTo>
                  <a:lnTo>
                    <a:pt x="278" y="200"/>
                  </a:lnTo>
                  <a:lnTo>
                    <a:pt x="278" y="414"/>
                  </a:lnTo>
                  <a:lnTo>
                    <a:pt x="278" y="415"/>
                  </a:lnTo>
                  <a:lnTo>
                    <a:pt x="278" y="446"/>
                  </a:lnTo>
                  <a:lnTo>
                    <a:pt x="296" y="446"/>
                  </a:lnTo>
                  <a:lnTo>
                    <a:pt x="442" y="701"/>
                  </a:lnTo>
                  <a:lnTo>
                    <a:pt x="442" y="874"/>
                  </a:lnTo>
                  <a:lnTo>
                    <a:pt x="442" y="1108"/>
                  </a:lnTo>
                  <a:lnTo>
                    <a:pt x="442" y="1269"/>
                  </a:lnTo>
                  <a:lnTo>
                    <a:pt x="442" y="1269"/>
                  </a:lnTo>
                  <a:cubicBezTo>
                    <a:pt x="441" y="1270"/>
                    <a:pt x="440" y="1270"/>
                    <a:pt x="440" y="1270"/>
                  </a:cubicBezTo>
                  <a:lnTo>
                    <a:pt x="440" y="1270"/>
                  </a:lnTo>
                  <a:cubicBezTo>
                    <a:pt x="440" y="1271"/>
                    <a:pt x="441" y="1272"/>
                    <a:pt x="442" y="1273"/>
                  </a:cubicBezTo>
                  <a:lnTo>
                    <a:pt x="442" y="1908"/>
                  </a:lnTo>
                  <a:lnTo>
                    <a:pt x="442" y="1908"/>
                  </a:lnTo>
                  <a:cubicBezTo>
                    <a:pt x="442" y="1933"/>
                    <a:pt x="447" y="1958"/>
                    <a:pt x="457" y="1980"/>
                  </a:cubicBezTo>
                  <a:lnTo>
                    <a:pt x="457" y="1980"/>
                  </a:lnTo>
                  <a:cubicBezTo>
                    <a:pt x="455" y="2016"/>
                    <a:pt x="488" y="2043"/>
                    <a:pt x="521" y="2062"/>
                  </a:cubicBezTo>
                  <a:lnTo>
                    <a:pt x="521" y="2062"/>
                  </a:lnTo>
                  <a:cubicBezTo>
                    <a:pt x="530" y="2069"/>
                    <a:pt x="540" y="2074"/>
                    <a:pt x="550" y="2080"/>
                  </a:cubicBezTo>
                  <a:lnTo>
                    <a:pt x="550" y="2080"/>
                  </a:lnTo>
                  <a:cubicBezTo>
                    <a:pt x="575" y="2097"/>
                    <a:pt x="594" y="2122"/>
                    <a:pt x="601" y="2152"/>
                  </a:cubicBezTo>
                  <a:lnTo>
                    <a:pt x="601" y="2152"/>
                  </a:lnTo>
                  <a:cubicBezTo>
                    <a:pt x="743" y="2673"/>
                    <a:pt x="564" y="2661"/>
                    <a:pt x="479" y="2868"/>
                  </a:cubicBezTo>
                  <a:lnTo>
                    <a:pt x="479" y="2868"/>
                  </a:lnTo>
                  <a:cubicBezTo>
                    <a:pt x="449" y="2942"/>
                    <a:pt x="426" y="3017"/>
                    <a:pt x="407" y="3094"/>
                  </a:cubicBezTo>
                  <a:lnTo>
                    <a:pt x="371" y="3244"/>
                  </a:lnTo>
                  <a:lnTo>
                    <a:pt x="371" y="3244"/>
                  </a:lnTo>
                  <a:cubicBezTo>
                    <a:pt x="366" y="3265"/>
                    <a:pt x="345" y="3281"/>
                    <a:pt x="321" y="3281"/>
                  </a:cubicBezTo>
                  <a:lnTo>
                    <a:pt x="321" y="3281"/>
                  </a:lnTo>
                  <a:cubicBezTo>
                    <a:pt x="227" y="3281"/>
                    <a:pt x="145" y="3344"/>
                    <a:pt x="136" y="3429"/>
                  </a:cubicBezTo>
                  <a:lnTo>
                    <a:pt x="136" y="3429"/>
                  </a:lnTo>
                  <a:cubicBezTo>
                    <a:pt x="127" y="3510"/>
                    <a:pt x="185" y="3579"/>
                    <a:pt x="263" y="3601"/>
                  </a:cubicBezTo>
                  <a:lnTo>
                    <a:pt x="263" y="3625"/>
                  </a:lnTo>
                  <a:lnTo>
                    <a:pt x="263" y="3625"/>
                  </a:lnTo>
                  <a:cubicBezTo>
                    <a:pt x="117" y="3627"/>
                    <a:pt x="0" y="3742"/>
                    <a:pt x="10" y="3879"/>
                  </a:cubicBezTo>
                  <a:lnTo>
                    <a:pt x="10" y="3879"/>
                  </a:lnTo>
                  <a:cubicBezTo>
                    <a:pt x="21" y="4004"/>
                    <a:pt x="140" y="4098"/>
                    <a:pt x="276" y="4098"/>
                  </a:cubicBezTo>
                  <a:lnTo>
                    <a:pt x="947" y="4098"/>
                  </a:lnTo>
                  <a:lnTo>
                    <a:pt x="1618" y="4098"/>
                  </a:lnTo>
                  <a:lnTo>
                    <a:pt x="1618" y="4098"/>
                  </a:lnTo>
                  <a:cubicBezTo>
                    <a:pt x="1754" y="4098"/>
                    <a:pt x="1874" y="4004"/>
                    <a:pt x="1884" y="3879"/>
                  </a:cubicBezTo>
                  <a:lnTo>
                    <a:pt x="1884" y="3879"/>
                  </a:lnTo>
                  <a:cubicBezTo>
                    <a:pt x="1895" y="3742"/>
                    <a:pt x="1777" y="3627"/>
                    <a:pt x="1631" y="362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Freeform 1">
            <a:extLst>
              <a:ext uri="{FF2B5EF4-FFF2-40B4-BE49-F238E27FC236}">
                <a16:creationId xmlns:a16="http://schemas.microsoft.com/office/drawing/2014/main" id="{153B44C2-C2BE-4CEC-9A45-CD3B34920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159" y="8936598"/>
            <a:ext cx="1650747" cy="2798202"/>
          </a:xfrm>
          <a:custGeom>
            <a:avLst/>
            <a:gdLst>
              <a:gd name="T0" fmla="*/ 1687 w 1942"/>
              <a:gd name="T1" fmla="*/ 3975 h 4516"/>
              <a:gd name="T2" fmla="*/ 1815 w 1942"/>
              <a:gd name="T3" fmla="*/ 3804 h 4516"/>
              <a:gd name="T4" fmla="*/ 1638 w 1942"/>
              <a:gd name="T5" fmla="*/ 3626 h 4516"/>
              <a:gd name="T6" fmla="*/ 1511 w 1942"/>
              <a:gd name="T7" fmla="*/ 3276 h 4516"/>
              <a:gd name="T8" fmla="*/ 1367 w 1942"/>
              <a:gd name="T9" fmla="*/ 1735 h 4516"/>
              <a:gd name="T10" fmla="*/ 1403 w 1942"/>
              <a:gd name="T11" fmla="*/ 1505 h 4516"/>
              <a:gd name="T12" fmla="*/ 1296 w 1942"/>
              <a:gd name="T13" fmla="*/ 1380 h 4516"/>
              <a:gd name="T14" fmla="*/ 1511 w 1942"/>
              <a:gd name="T15" fmla="*/ 844 h 4516"/>
              <a:gd name="T16" fmla="*/ 1508 w 1942"/>
              <a:gd name="T17" fmla="*/ 842 h 4516"/>
              <a:gd name="T18" fmla="*/ 1508 w 1942"/>
              <a:gd name="T19" fmla="*/ 645 h 4516"/>
              <a:gd name="T20" fmla="*/ 1150 w 1942"/>
              <a:gd name="T21" fmla="*/ 577 h 4516"/>
              <a:gd name="T22" fmla="*/ 1151 w 1942"/>
              <a:gd name="T23" fmla="*/ 570 h 4516"/>
              <a:gd name="T24" fmla="*/ 1078 w 1942"/>
              <a:gd name="T25" fmla="*/ 521 h 4516"/>
              <a:gd name="T26" fmla="*/ 1187 w 1942"/>
              <a:gd name="T27" fmla="*/ 337 h 4516"/>
              <a:gd name="T28" fmla="*/ 1262 w 1942"/>
              <a:gd name="T29" fmla="*/ 261 h 4516"/>
              <a:gd name="T30" fmla="*/ 1187 w 1942"/>
              <a:gd name="T31" fmla="*/ 185 h 4516"/>
              <a:gd name="T32" fmla="*/ 1078 w 1942"/>
              <a:gd name="T33" fmla="*/ 76 h 4516"/>
              <a:gd name="T34" fmla="*/ 1002 w 1942"/>
              <a:gd name="T35" fmla="*/ 0 h 4516"/>
              <a:gd name="T36" fmla="*/ 926 w 1942"/>
              <a:gd name="T37" fmla="*/ 76 h 4516"/>
              <a:gd name="T38" fmla="*/ 817 w 1942"/>
              <a:gd name="T39" fmla="*/ 185 h 4516"/>
              <a:gd name="T40" fmla="*/ 741 w 1942"/>
              <a:gd name="T41" fmla="*/ 261 h 4516"/>
              <a:gd name="T42" fmla="*/ 817 w 1942"/>
              <a:gd name="T43" fmla="*/ 337 h 4516"/>
              <a:gd name="T44" fmla="*/ 926 w 1942"/>
              <a:gd name="T45" fmla="*/ 521 h 4516"/>
              <a:gd name="T46" fmla="*/ 902 w 1942"/>
              <a:gd name="T47" fmla="*/ 521 h 4516"/>
              <a:gd name="T48" fmla="*/ 853 w 1942"/>
              <a:gd name="T49" fmla="*/ 570 h 4516"/>
              <a:gd name="T50" fmla="*/ 853 w 1942"/>
              <a:gd name="T51" fmla="*/ 576 h 4516"/>
              <a:gd name="T52" fmla="*/ 496 w 1942"/>
              <a:gd name="T53" fmla="*/ 844 h 4516"/>
              <a:gd name="T54" fmla="*/ 710 w 1942"/>
              <a:gd name="T55" fmla="*/ 1380 h 4516"/>
              <a:gd name="T56" fmla="*/ 603 w 1942"/>
              <a:gd name="T57" fmla="*/ 1505 h 4516"/>
              <a:gd name="T58" fmla="*/ 639 w 1942"/>
              <a:gd name="T59" fmla="*/ 1735 h 4516"/>
              <a:gd name="T60" fmla="*/ 496 w 1942"/>
              <a:gd name="T61" fmla="*/ 3276 h 4516"/>
              <a:gd name="T62" fmla="*/ 337 w 1942"/>
              <a:gd name="T63" fmla="*/ 3626 h 4516"/>
              <a:gd name="T64" fmla="*/ 159 w 1942"/>
              <a:gd name="T65" fmla="*/ 3804 h 4516"/>
              <a:gd name="T66" fmla="*/ 274 w 1942"/>
              <a:gd name="T67" fmla="*/ 3970 h 4516"/>
              <a:gd name="T68" fmla="*/ 257 w 1942"/>
              <a:gd name="T69" fmla="*/ 4000 h 4516"/>
              <a:gd name="T70" fmla="*/ 0 w 1942"/>
              <a:gd name="T71" fmla="*/ 4258 h 4516"/>
              <a:gd name="T72" fmla="*/ 257 w 1942"/>
              <a:gd name="T73" fmla="*/ 4515 h 4516"/>
              <a:gd name="T74" fmla="*/ 1683 w 1942"/>
              <a:gd name="T75" fmla="*/ 4515 h 4516"/>
              <a:gd name="T76" fmla="*/ 1941 w 1942"/>
              <a:gd name="T77" fmla="*/ 4258 h 4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42" h="4516">
                <a:moveTo>
                  <a:pt x="1687" y="4001"/>
                </a:moveTo>
                <a:lnTo>
                  <a:pt x="1687" y="3975"/>
                </a:lnTo>
                <a:lnTo>
                  <a:pt x="1687" y="3975"/>
                </a:lnTo>
                <a:cubicBezTo>
                  <a:pt x="1761" y="3953"/>
                  <a:pt x="1815" y="3885"/>
                  <a:pt x="1815" y="3804"/>
                </a:cubicBezTo>
                <a:lnTo>
                  <a:pt x="1815" y="3804"/>
                </a:lnTo>
                <a:cubicBezTo>
                  <a:pt x="1815" y="3707"/>
                  <a:pt x="1735" y="3626"/>
                  <a:pt x="1638" y="3626"/>
                </a:cubicBezTo>
                <a:lnTo>
                  <a:pt x="1588" y="3626"/>
                </a:lnTo>
                <a:lnTo>
                  <a:pt x="1511" y="3276"/>
                </a:lnTo>
                <a:lnTo>
                  <a:pt x="1511" y="3276"/>
                </a:lnTo>
                <a:cubicBezTo>
                  <a:pt x="1511" y="3276"/>
                  <a:pt x="1147" y="2481"/>
                  <a:pt x="1367" y="1735"/>
                </a:cubicBezTo>
                <a:lnTo>
                  <a:pt x="1367" y="1735"/>
                </a:lnTo>
                <a:cubicBezTo>
                  <a:pt x="1367" y="1735"/>
                  <a:pt x="1627" y="1649"/>
                  <a:pt x="1403" y="1505"/>
                </a:cubicBezTo>
                <a:lnTo>
                  <a:pt x="1403" y="1505"/>
                </a:lnTo>
                <a:cubicBezTo>
                  <a:pt x="1403" y="1505"/>
                  <a:pt x="1479" y="1371"/>
                  <a:pt x="1296" y="1380"/>
                </a:cubicBezTo>
                <a:lnTo>
                  <a:pt x="1296" y="1380"/>
                </a:lnTo>
                <a:cubicBezTo>
                  <a:pt x="1296" y="1380"/>
                  <a:pt x="1235" y="1122"/>
                  <a:pt x="1511" y="844"/>
                </a:cubicBezTo>
                <a:lnTo>
                  <a:pt x="1511" y="844"/>
                </a:lnTo>
                <a:cubicBezTo>
                  <a:pt x="1511" y="844"/>
                  <a:pt x="1510" y="843"/>
                  <a:pt x="1508" y="842"/>
                </a:cubicBezTo>
                <a:lnTo>
                  <a:pt x="1508" y="645"/>
                </a:lnTo>
                <a:lnTo>
                  <a:pt x="1508" y="645"/>
                </a:lnTo>
                <a:cubicBezTo>
                  <a:pt x="1382" y="607"/>
                  <a:pt x="1262" y="586"/>
                  <a:pt x="1150" y="577"/>
                </a:cubicBezTo>
                <a:lnTo>
                  <a:pt x="1150" y="577"/>
                </a:lnTo>
                <a:cubicBezTo>
                  <a:pt x="1150" y="575"/>
                  <a:pt x="1151" y="573"/>
                  <a:pt x="1151" y="570"/>
                </a:cubicBezTo>
                <a:lnTo>
                  <a:pt x="1151" y="570"/>
                </a:lnTo>
                <a:cubicBezTo>
                  <a:pt x="1151" y="543"/>
                  <a:pt x="1128" y="521"/>
                  <a:pt x="1101" y="521"/>
                </a:cubicBezTo>
                <a:lnTo>
                  <a:pt x="1078" y="521"/>
                </a:lnTo>
                <a:lnTo>
                  <a:pt x="1078" y="337"/>
                </a:lnTo>
                <a:lnTo>
                  <a:pt x="1187" y="337"/>
                </a:lnTo>
                <a:lnTo>
                  <a:pt x="1187" y="337"/>
                </a:lnTo>
                <a:cubicBezTo>
                  <a:pt x="1228" y="337"/>
                  <a:pt x="1262" y="303"/>
                  <a:pt x="1262" y="261"/>
                </a:cubicBezTo>
                <a:lnTo>
                  <a:pt x="1262" y="261"/>
                </a:lnTo>
                <a:cubicBezTo>
                  <a:pt x="1262" y="219"/>
                  <a:pt x="1228" y="185"/>
                  <a:pt x="1187" y="185"/>
                </a:cubicBezTo>
                <a:lnTo>
                  <a:pt x="1078" y="185"/>
                </a:lnTo>
                <a:lnTo>
                  <a:pt x="1078" y="76"/>
                </a:lnTo>
                <a:lnTo>
                  <a:pt x="1078" y="76"/>
                </a:lnTo>
                <a:cubicBezTo>
                  <a:pt x="1078" y="35"/>
                  <a:pt x="1043" y="0"/>
                  <a:pt x="1002" y="0"/>
                </a:cubicBezTo>
                <a:lnTo>
                  <a:pt x="1002" y="0"/>
                </a:lnTo>
                <a:cubicBezTo>
                  <a:pt x="960" y="0"/>
                  <a:pt x="926" y="35"/>
                  <a:pt x="926" y="76"/>
                </a:cubicBezTo>
                <a:lnTo>
                  <a:pt x="926" y="185"/>
                </a:lnTo>
                <a:lnTo>
                  <a:pt x="817" y="185"/>
                </a:lnTo>
                <a:lnTo>
                  <a:pt x="817" y="185"/>
                </a:lnTo>
                <a:cubicBezTo>
                  <a:pt x="775" y="185"/>
                  <a:pt x="741" y="219"/>
                  <a:pt x="741" y="261"/>
                </a:cubicBezTo>
                <a:lnTo>
                  <a:pt x="741" y="261"/>
                </a:lnTo>
                <a:cubicBezTo>
                  <a:pt x="741" y="303"/>
                  <a:pt x="775" y="337"/>
                  <a:pt x="817" y="337"/>
                </a:cubicBezTo>
                <a:lnTo>
                  <a:pt x="926" y="337"/>
                </a:lnTo>
                <a:lnTo>
                  <a:pt x="926" y="521"/>
                </a:lnTo>
                <a:lnTo>
                  <a:pt x="902" y="521"/>
                </a:lnTo>
                <a:lnTo>
                  <a:pt x="902" y="521"/>
                </a:lnTo>
                <a:cubicBezTo>
                  <a:pt x="875" y="521"/>
                  <a:pt x="853" y="543"/>
                  <a:pt x="853" y="570"/>
                </a:cubicBezTo>
                <a:lnTo>
                  <a:pt x="853" y="570"/>
                </a:lnTo>
                <a:cubicBezTo>
                  <a:pt x="853" y="573"/>
                  <a:pt x="853" y="574"/>
                  <a:pt x="853" y="576"/>
                </a:cubicBezTo>
                <a:lnTo>
                  <a:pt x="853" y="576"/>
                </a:lnTo>
                <a:cubicBezTo>
                  <a:pt x="635" y="594"/>
                  <a:pt x="496" y="645"/>
                  <a:pt x="496" y="645"/>
                </a:cubicBezTo>
                <a:lnTo>
                  <a:pt x="496" y="844"/>
                </a:lnTo>
                <a:lnTo>
                  <a:pt x="496" y="844"/>
                </a:lnTo>
                <a:cubicBezTo>
                  <a:pt x="772" y="1122"/>
                  <a:pt x="710" y="1380"/>
                  <a:pt x="710" y="1380"/>
                </a:cubicBezTo>
                <a:lnTo>
                  <a:pt x="710" y="1380"/>
                </a:lnTo>
                <a:cubicBezTo>
                  <a:pt x="528" y="1371"/>
                  <a:pt x="603" y="1505"/>
                  <a:pt x="603" y="1505"/>
                </a:cubicBezTo>
                <a:lnTo>
                  <a:pt x="603" y="1505"/>
                </a:lnTo>
                <a:cubicBezTo>
                  <a:pt x="379" y="1649"/>
                  <a:pt x="639" y="1735"/>
                  <a:pt x="639" y="1735"/>
                </a:cubicBezTo>
                <a:lnTo>
                  <a:pt x="639" y="1735"/>
                </a:lnTo>
                <a:cubicBezTo>
                  <a:pt x="860" y="2481"/>
                  <a:pt x="496" y="3276"/>
                  <a:pt x="496" y="3276"/>
                </a:cubicBezTo>
                <a:lnTo>
                  <a:pt x="418" y="3626"/>
                </a:lnTo>
                <a:lnTo>
                  <a:pt x="337" y="3626"/>
                </a:lnTo>
                <a:lnTo>
                  <a:pt x="337" y="3626"/>
                </a:lnTo>
                <a:cubicBezTo>
                  <a:pt x="239" y="3626"/>
                  <a:pt x="159" y="3707"/>
                  <a:pt x="159" y="3804"/>
                </a:cubicBezTo>
                <a:lnTo>
                  <a:pt x="159" y="3804"/>
                </a:lnTo>
                <a:cubicBezTo>
                  <a:pt x="159" y="3880"/>
                  <a:pt x="207" y="3945"/>
                  <a:pt x="274" y="3970"/>
                </a:cubicBezTo>
                <a:lnTo>
                  <a:pt x="274" y="4000"/>
                </a:lnTo>
                <a:lnTo>
                  <a:pt x="257" y="4000"/>
                </a:lnTo>
                <a:lnTo>
                  <a:pt x="257" y="4000"/>
                </a:lnTo>
                <a:cubicBezTo>
                  <a:pt x="115" y="4000"/>
                  <a:pt x="0" y="4116"/>
                  <a:pt x="0" y="4258"/>
                </a:cubicBezTo>
                <a:lnTo>
                  <a:pt x="0" y="4258"/>
                </a:lnTo>
                <a:cubicBezTo>
                  <a:pt x="0" y="4399"/>
                  <a:pt x="115" y="4515"/>
                  <a:pt x="257" y="4515"/>
                </a:cubicBezTo>
                <a:lnTo>
                  <a:pt x="1683" y="4515"/>
                </a:lnTo>
                <a:lnTo>
                  <a:pt x="1683" y="4515"/>
                </a:lnTo>
                <a:cubicBezTo>
                  <a:pt x="1825" y="4515"/>
                  <a:pt x="1941" y="4399"/>
                  <a:pt x="1941" y="4258"/>
                </a:cubicBezTo>
                <a:lnTo>
                  <a:pt x="1941" y="4258"/>
                </a:lnTo>
                <a:cubicBezTo>
                  <a:pt x="1941" y="4117"/>
                  <a:pt x="1827" y="4003"/>
                  <a:pt x="1687" y="400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5F413A72-E38E-4578-AD0F-1E5EBDD1F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3446" y="9127882"/>
            <a:ext cx="1613230" cy="2606918"/>
          </a:xfrm>
          <a:custGeom>
            <a:avLst/>
            <a:gdLst>
              <a:gd name="T0" fmla="*/ 1632 w 1897"/>
              <a:gd name="T1" fmla="*/ 3667 h 4208"/>
              <a:gd name="T2" fmla="*/ 1759 w 1897"/>
              <a:gd name="T3" fmla="*/ 3479 h 4208"/>
              <a:gd name="T4" fmla="*/ 1575 w 1897"/>
              <a:gd name="T5" fmla="*/ 3318 h 4208"/>
              <a:gd name="T6" fmla="*/ 1524 w 1897"/>
              <a:gd name="T7" fmla="*/ 3278 h 4208"/>
              <a:gd name="T8" fmla="*/ 1488 w 1897"/>
              <a:gd name="T9" fmla="*/ 3116 h 4208"/>
              <a:gd name="T10" fmla="*/ 1416 w 1897"/>
              <a:gd name="T11" fmla="*/ 2870 h 4208"/>
              <a:gd name="T12" fmla="*/ 1294 w 1897"/>
              <a:gd name="T13" fmla="*/ 1494 h 4208"/>
              <a:gd name="T14" fmla="*/ 1362 w 1897"/>
              <a:gd name="T15" fmla="*/ 1405 h 4208"/>
              <a:gd name="T16" fmla="*/ 1411 w 1897"/>
              <a:gd name="T17" fmla="*/ 1247 h 4208"/>
              <a:gd name="T18" fmla="*/ 1364 w 1897"/>
              <a:gd name="T19" fmla="*/ 1134 h 4208"/>
              <a:gd name="T20" fmla="*/ 1327 w 1897"/>
              <a:gd name="T21" fmla="*/ 1083 h 4208"/>
              <a:gd name="T22" fmla="*/ 1243 w 1897"/>
              <a:gd name="T23" fmla="*/ 917 h 4208"/>
              <a:gd name="T24" fmla="*/ 1456 w 1897"/>
              <a:gd name="T25" fmla="*/ 536 h 4208"/>
              <a:gd name="T26" fmla="*/ 1452 w 1897"/>
              <a:gd name="T27" fmla="*/ 373 h 4208"/>
              <a:gd name="T28" fmla="*/ 1453 w 1897"/>
              <a:gd name="T29" fmla="*/ 137 h 4208"/>
              <a:gd name="T30" fmla="*/ 1234 w 1897"/>
              <a:gd name="T31" fmla="*/ 286 h 4208"/>
              <a:gd name="T32" fmla="*/ 1212 w 1897"/>
              <a:gd name="T33" fmla="*/ 295 h 4208"/>
              <a:gd name="T34" fmla="*/ 1223 w 1897"/>
              <a:gd name="T35" fmla="*/ 134 h 4208"/>
              <a:gd name="T36" fmla="*/ 1018 w 1897"/>
              <a:gd name="T37" fmla="*/ 134 h 4208"/>
              <a:gd name="T38" fmla="*/ 1033 w 1897"/>
              <a:gd name="T39" fmla="*/ 85 h 4208"/>
              <a:gd name="T40" fmla="*/ 948 w 1897"/>
              <a:gd name="T41" fmla="*/ 0 h 4208"/>
              <a:gd name="T42" fmla="*/ 863 w 1897"/>
              <a:gd name="T43" fmla="*/ 85 h 4208"/>
              <a:gd name="T44" fmla="*/ 673 w 1897"/>
              <a:gd name="T45" fmla="*/ 134 h 4208"/>
              <a:gd name="T46" fmla="*/ 685 w 1897"/>
              <a:gd name="T47" fmla="*/ 295 h 4208"/>
              <a:gd name="T48" fmla="*/ 663 w 1897"/>
              <a:gd name="T49" fmla="*/ 286 h 4208"/>
              <a:gd name="T50" fmla="*/ 444 w 1897"/>
              <a:gd name="T51" fmla="*/ 137 h 4208"/>
              <a:gd name="T52" fmla="*/ 444 w 1897"/>
              <a:gd name="T53" fmla="*/ 373 h 4208"/>
              <a:gd name="T54" fmla="*/ 444 w 1897"/>
              <a:gd name="T55" fmla="*/ 534 h 4208"/>
              <a:gd name="T56" fmla="*/ 441 w 1897"/>
              <a:gd name="T57" fmla="*/ 536 h 4208"/>
              <a:gd name="T58" fmla="*/ 653 w 1897"/>
              <a:gd name="T59" fmla="*/ 917 h 4208"/>
              <a:gd name="T60" fmla="*/ 570 w 1897"/>
              <a:gd name="T61" fmla="*/ 1083 h 4208"/>
              <a:gd name="T62" fmla="*/ 533 w 1897"/>
              <a:gd name="T63" fmla="*/ 1134 h 4208"/>
              <a:gd name="T64" fmla="*/ 486 w 1897"/>
              <a:gd name="T65" fmla="*/ 1247 h 4208"/>
              <a:gd name="T66" fmla="*/ 534 w 1897"/>
              <a:gd name="T67" fmla="*/ 1405 h 4208"/>
              <a:gd name="T68" fmla="*/ 603 w 1897"/>
              <a:gd name="T69" fmla="*/ 1494 h 4208"/>
              <a:gd name="T70" fmla="*/ 481 w 1897"/>
              <a:gd name="T71" fmla="*/ 2870 h 4208"/>
              <a:gd name="T72" fmla="*/ 372 w 1897"/>
              <a:gd name="T73" fmla="*/ 3278 h 4208"/>
              <a:gd name="T74" fmla="*/ 322 w 1897"/>
              <a:gd name="T75" fmla="*/ 3318 h 4208"/>
              <a:gd name="T76" fmla="*/ 137 w 1897"/>
              <a:gd name="T77" fmla="*/ 3479 h 4208"/>
              <a:gd name="T78" fmla="*/ 265 w 1897"/>
              <a:gd name="T79" fmla="*/ 3667 h 4208"/>
              <a:gd name="T80" fmla="*/ 265 w 1897"/>
              <a:gd name="T81" fmla="*/ 3693 h 4208"/>
              <a:gd name="T82" fmla="*/ 12 w 1897"/>
              <a:gd name="T83" fmla="*/ 3969 h 4208"/>
              <a:gd name="T84" fmla="*/ 948 w 1897"/>
              <a:gd name="T85" fmla="*/ 4207 h 4208"/>
              <a:gd name="T86" fmla="*/ 1619 w 1897"/>
              <a:gd name="T87" fmla="*/ 4207 h 4208"/>
              <a:gd name="T88" fmla="*/ 1885 w 1897"/>
              <a:gd name="T89" fmla="*/ 3969 h 4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97" h="4208">
                <a:moveTo>
                  <a:pt x="1632" y="3693"/>
                </a:moveTo>
                <a:lnTo>
                  <a:pt x="1632" y="3667"/>
                </a:lnTo>
                <a:lnTo>
                  <a:pt x="1632" y="3667"/>
                </a:lnTo>
                <a:cubicBezTo>
                  <a:pt x="1711" y="3643"/>
                  <a:pt x="1768" y="3567"/>
                  <a:pt x="1759" y="3479"/>
                </a:cubicBezTo>
                <a:lnTo>
                  <a:pt x="1759" y="3479"/>
                </a:lnTo>
                <a:cubicBezTo>
                  <a:pt x="1751" y="3386"/>
                  <a:pt x="1668" y="3318"/>
                  <a:pt x="1575" y="3318"/>
                </a:cubicBezTo>
                <a:lnTo>
                  <a:pt x="1575" y="3318"/>
                </a:lnTo>
                <a:cubicBezTo>
                  <a:pt x="1550" y="3318"/>
                  <a:pt x="1529" y="3301"/>
                  <a:pt x="1524" y="3278"/>
                </a:cubicBezTo>
                <a:lnTo>
                  <a:pt x="1488" y="3116"/>
                </a:lnTo>
                <a:lnTo>
                  <a:pt x="1488" y="3116"/>
                </a:lnTo>
                <a:cubicBezTo>
                  <a:pt x="1470" y="3032"/>
                  <a:pt x="1446" y="2950"/>
                  <a:pt x="1416" y="2870"/>
                </a:cubicBezTo>
                <a:lnTo>
                  <a:pt x="1416" y="2870"/>
                </a:lnTo>
                <a:cubicBezTo>
                  <a:pt x="1331" y="2644"/>
                  <a:pt x="1152" y="2062"/>
                  <a:pt x="1294" y="1494"/>
                </a:cubicBezTo>
                <a:lnTo>
                  <a:pt x="1294" y="1494"/>
                </a:lnTo>
                <a:cubicBezTo>
                  <a:pt x="1303" y="1456"/>
                  <a:pt x="1328" y="1423"/>
                  <a:pt x="1362" y="1405"/>
                </a:cubicBezTo>
                <a:lnTo>
                  <a:pt x="1362" y="1405"/>
                </a:lnTo>
                <a:cubicBezTo>
                  <a:pt x="1414" y="1376"/>
                  <a:pt x="1478" y="1322"/>
                  <a:pt x="1411" y="1247"/>
                </a:cubicBezTo>
                <a:lnTo>
                  <a:pt x="1411" y="1247"/>
                </a:lnTo>
                <a:cubicBezTo>
                  <a:pt x="1383" y="1216"/>
                  <a:pt x="1367" y="1176"/>
                  <a:pt x="1364" y="1134"/>
                </a:cubicBezTo>
                <a:lnTo>
                  <a:pt x="1364" y="1134"/>
                </a:lnTo>
                <a:cubicBezTo>
                  <a:pt x="1362" y="1115"/>
                  <a:pt x="1353" y="1095"/>
                  <a:pt x="1327" y="1083"/>
                </a:cubicBezTo>
                <a:lnTo>
                  <a:pt x="1327" y="1083"/>
                </a:lnTo>
                <a:cubicBezTo>
                  <a:pt x="1264" y="1055"/>
                  <a:pt x="1232" y="984"/>
                  <a:pt x="1243" y="917"/>
                </a:cubicBezTo>
                <a:lnTo>
                  <a:pt x="1243" y="917"/>
                </a:lnTo>
                <a:cubicBezTo>
                  <a:pt x="1261" y="817"/>
                  <a:pt x="1314" y="679"/>
                  <a:pt x="1456" y="536"/>
                </a:cubicBezTo>
                <a:lnTo>
                  <a:pt x="1456" y="536"/>
                </a:lnTo>
                <a:cubicBezTo>
                  <a:pt x="1456" y="536"/>
                  <a:pt x="1455" y="535"/>
                  <a:pt x="1452" y="534"/>
                </a:cubicBezTo>
                <a:lnTo>
                  <a:pt x="1452" y="373"/>
                </a:lnTo>
                <a:lnTo>
                  <a:pt x="1453" y="373"/>
                </a:lnTo>
                <a:lnTo>
                  <a:pt x="1453" y="137"/>
                </a:lnTo>
                <a:lnTo>
                  <a:pt x="1453" y="137"/>
                </a:lnTo>
                <a:cubicBezTo>
                  <a:pt x="1393" y="203"/>
                  <a:pt x="1314" y="250"/>
                  <a:pt x="1234" y="286"/>
                </a:cubicBezTo>
                <a:lnTo>
                  <a:pt x="1234" y="286"/>
                </a:lnTo>
                <a:cubicBezTo>
                  <a:pt x="1226" y="289"/>
                  <a:pt x="1219" y="292"/>
                  <a:pt x="1212" y="295"/>
                </a:cubicBezTo>
                <a:lnTo>
                  <a:pt x="1283" y="229"/>
                </a:lnTo>
                <a:lnTo>
                  <a:pt x="1223" y="134"/>
                </a:lnTo>
                <a:lnTo>
                  <a:pt x="1018" y="134"/>
                </a:lnTo>
                <a:lnTo>
                  <a:pt x="1018" y="134"/>
                </a:lnTo>
                <a:cubicBezTo>
                  <a:pt x="1027" y="120"/>
                  <a:pt x="1033" y="104"/>
                  <a:pt x="1033" y="85"/>
                </a:cubicBezTo>
                <a:lnTo>
                  <a:pt x="1033" y="85"/>
                </a:lnTo>
                <a:cubicBezTo>
                  <a:pt x="1033" y="38"/>
                  <a:pt x="995" y="0"/>
                  <a:pt x="948" y="0"/>
                </a:cubicBezTo>
                <a:lnTo>
                  <a:pt x="948" y="0"/>
                </a:lnTo>
                <a:cubicBezTo>
                  <a:pt x="901" y="0"/>
                  <a:pt x="863" y="38"/>
                  <a:pt x="863" y="85"/>
                </a:cubicBezTo>
                <a:lnTo>
                  <a:pt x="863" y="85"/>
                </a:lnTo>
                <a:cubicBezTo>
                  <a:pt x="863" y="104"/>
                  <a:pt x="869" y="120"/>
                  <a:pt x="879" y="134"/>
                </a:cubicBezTo>
                <a:lnTo>
                  <a:pt x="673" y="134"/>
                </a:lnTo>
                <a:lnTo>
                  <a:pt x="613" y="229"/>
                </a:lnTo>
                <a:lnTo>
                  <a:pt x="685" y="295"/>
                </a:lnTo>
                <a:lnTo>
                  <a:pt x="685" y="295"/>
                </a:lnTo>
                <a:cubicBezTo>
                  <a:pt x="678" y="292"/>
                  <a:pt x="670" y="289"/>
                  <a:pt x="663" y="286"/>
                </a:cubicBezTo>
                <a:lnTo>
                  <a:pt x="663" y="286"/>
                </a:lnTo>
                <a:cubicBezTo>
                  <a:pt x="582" y="250"/>
                  <a:pt x="504" y="203"/>
                  <a:pt x="444" y="137"/>
                </a:cubicBezTo>
                <a:lnTo>
                  <a:pt x="444" y="373"/>
                </a:lnTo>
                <a:lnTo>
                  <a:pt x="444" y="373"/>
                </a:lnTo>
                <a:lnTo>
                  <a:pt x="444" y="534"/>
                </a:lnTo>
                <a:lnTo>
                  <a:pt x="444" y="534"/>
                </a:lnTo>
                <a:cubicBezTo>
                  <a:pt x="442" y="535"/>
                  <a:pt x="441" y="536"/>
                  <a:pt x="441" y="536"/>
                </a:cubicBezTo>
                <a:lnTo>
                  <a:pt x="441" y="536"/>
                </a:lnTo>
                <a:cubicBezTo>
                  <a:pt x="583" y="679"/>
                  <a:pt x="635" y="817"/>
                  <a:pt x="653" y="917"/>
                </a:cubicBezTo>
                <a:lnTo>
                  <a:pt x="653" y="917"/>
                </a:lnTo>
                <a:cubicBezTo>
                  <a:pt x="665" y="984"/>
                  <a:pt x="633" y="1055"/>
                  <a:pt x="570" y="1083"/>
                </a:cubicBezTo>
                <a:lnTo>
                  <a:pt x="570" y="1083"/>
                </a:lnTo>
                <a:cubicBezTo>
                  <a:pt x="544" y="1095"/>
                  <a:pt x="534" y="1115"/>
                  <a:pt x="533" y="1134"/>
                </a:cubicBezTo>
                <a:lnTo>
                  <a:pt x="533" y="1134"/>
                </a:lnTo>
                <a:cubicBezTo>
                  <a:pt x="530" y="1176"/>
                  <a:pt x="514" y="1216"/>
                  <a:pt x="486" y="1247"/>
                </a:cubicBezTo>
                <a:lnTo>
                  <a:pt x="486" y="1247"/>
                </a:lnTo>
                <a:cubicBezTo>
                  <a:pt x="419" y="1322"/>
                  <a:pt x="483" y="1376"/>
                  <a:pt x="534" y="1405"/>
                </a:cubicBezTo>
                <a:lnTo>
                  <a:pt x="534" y="1405"/>
                </a:lnTo>
                <a:cubicBezTo>
                  <a:pt x="569" y="1423"/>
                  <a:pt x="593" y="1456"/>
                  <a:pt x="603" y="1494"/>
                </a:cubicBezTo>
                <a:lnTo>
                  <a:pt x="603" y="1494"/>
                </a:lnTo>
                <a:cubicBezTo>
                  <a:pt x="744" y="2062"/>
                  <a:pt x="565" y="2644"/>
                  <a:pt x="481" y="2870"/>
                </a:cubicBezTo>
                <a:lnTo>
                  <a:pt x="481" y="2870"/>
                </a:lnTo>
                <a:cubicBezTo>
                  <a:pt x="451" y="2950"/>
                  <a:pt x="427" y="3032"/>
                  <a:pt x="408" y="3116"/>
                </a:cubicBezTo>
                <a:lnTo>
                  <a:pt x="372" y="3278"/>
                </a:lnTo>
                <a:lnTo>
                  <a:pt x="372" y="3278"/>
                </a:lnTo>
                <a:cubicBezTo>
                  <a:pt x="367" y="3301"/>
                  <a:pt x="346" y="3318"/>
                  <a:pt x="322" y="3318"/>
                </a:cubicBezTo>
                <a:lnTo>
                  <a:pt x="322" y="3318"/>
                </a:lnTo>
                <a:cubicBezTo>
                  <a:pt x="228" y="3318"/>
                  <a:pt x="146" y="3386"/>
                  <a:pt x="137" y="3479"/>
                </a:cubicBezTo>
                <a:lnTo>
                  <a:pt x="137" y="3479"/>
                </a:lnTo>
                <a:cubicBezTo>
                  <a:pt x="129" y="3567"/>
                  <a:pt x="186" y="3643"/>
                  <a:pt x="265" y="3667"/>
                </a:cubicBezTo>
                <a:lnTo>
                  <a:pt x="265" y="3693"/>
                </a:lnTo>
                <a:lnTo>
                  <a:pt x="265" y="3693"/>
                </a:lnTo>
                <a:cubicBezTo>
                  <a:pt x="118" y="3695"/>
                  <a:pt x="0" y="3820"/>
                  <a:pt x="12" y="3969"/>
                </a:cubicBezTo>
                <a:lnTo>
                  <a:pt x="12" y="3969"/>
                </a:lnTo>
                <a:cubicBezTo>
                  <a:pt x="22" y="4105"/>
                  <a:pt x="141" y="4207"/>
                  <a:pt x="277" y="4207"/>
                </a:cubicBezTo>
                <a:lnTo>
                  <a:pt x="948" y="4207"/>
                </a:lnTo>
                <a:lnTo>
                  <a:pt x="1619" y="4207"/>
                </a:lnTo>
                <a:lnTo>
                  <a:pt x="1619" y="4207"/>
                </a:lnTo>
                <a:cubicBezTo>
                  <a:pt x="1755" y="4207"/>
                  <a:pt x="1875" y="4105"/>
                  <a:pt x="1885" y="3969"/>
                </a:cubicBezTo>
                <a:lnTo>
                  <a:pt x="1885" y="3969"/>
                </a:lnTo>
                <a:cubicBezTo>
                  <a:pt x="1896" y="3820"/>
                  <a:pt x="1778" y="3695"/>
                  <a:pt x="1632" y="3693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DD7EAFF8-8F89-4D1C-939A-FC2522C53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387" y="9130613"/>
            <a:ext cx="1613230" cy="2604187"/>
          </a:xfrm>
          <a:custGeom>
            <a:avLst/>
            <a:gdLst>
              <a:gd name="T0" fmla="*/ 1631 w 1897"/>
              <a:gd name="T1" fmla="*/ 3660 h 4201"/>
              <a:gd name="T2" fmla="*/ 1759 w 1897"/>
              <a:gd name="T3" fmla="*/ 3472 h 4201"/>
              <a:gd name="T4" fmla="*/ 1574 w 1897"/>
              <a:gd name="T5" fmla="*/ 3311 h 4201"/>
              <a:gd name="T6" fmla="*/ 1524 w 1897"/>
              <a:gd name="T7" fmla="*/ 3271 h 4201"/>
              <a:gd name="T8" fmla="*/ 1488 w 1897"/>
              <a:gd name="T9" fmla="*/ 3109 h 4201"/>
              <a:gd name="T10" fmla="*/ 1415 w 1897"/>
              <a:gd name="T11" fmla="*/ 2863 h 4201"/>
              <a:gd name="T12" fmla="*/ 1294 w 1897"/>
              <a:gd name="T13" fmla="*/ 2083 h 4201"/>
              <a:gd name="T14" fmla="*/ 1362 w 1897"/>
              <a:gd name="T15" fmla="*/ 1993 h 4201"/>
              <a:gd name="T16" fmla="*/ 1411 w 1897"/>
              <a:gd name="T17" fmla="*/ 1836 h 4201"/>
              <a:gd name="T18" fmla="*/ 1363 w 1897"/>
              <a:gd name="T19" fmla="*/ 1723 h 4201"/>
              <a:gd name="T20" fmla="*/ 1326 w 1897"/>
              <a:gd name="T21" fmla="*/ 1672 h 4201"/>
              <a:gd name="T22" fmla="*/ 1243 w 1897"/>
              <a:gd name="T23" fmla="*/ 1506 h 4201"/>
              <a:gd name="T24" fmla="*/ 1455 w 1897"/>
              <a:gd name="T25" fmla="*/ 1125 h 4201"/>
              <a:gd name="T26" fmla="*/ 1452 w 1897"/>
              <a:gd name="T27" fmla="*/ 962 h 4201"/>
              <a:gd name="T28" fmla="*/ 1452 w 1897"/>
              <a:gd name="T29" fmla="*/ 726 h 4201"/>
              <a:gd name="T30" fmla="*/ 1371 w 1897"/>
              <a:gd name="T31" fmla="*/ 797 h 4201"/>
              <a:gd name="T32" fmla="*/ 1066 w 1897"/>
              <a:gd name="T33" fmla="*/ 213 h 4201"/>
              <a:gd name="T34" fmla="*/ 1079 w 1897"/>
              <a:gd name="T35" fmla="*/ 150 h 4201"/>
              <a:gd name="T36" fmla="*/ 948 w 1897"/>
              <a:gd name="T37" fmla="*/ 0 h 4201"/>
              <a:gd name="T38" fmla="*/ 817 w 1897"/>
              <a:gd name="T39" fmla="*/ 150 h 4201"/>
              <a:gd name="T40" fmla="*/ 830 w 1897"/>
              <a:gd name="T41" fmla="*/ 213 h 4201"/>
              <a:gd name="T42" fmla="*/ 525 w 1897"/>
              <a:gd name="T43" fmla="*/ 797 h 4201"/>
              <a:gd name="T44" fmla="*/ 443 w 1897"/>
              <a:gd name="T45" fmla="*/ 726 h 4201"/>
              <a:gd name="T46" fmla="*/ 444 w 1897"/>
              <a:gd name="T47" fmla="*/ 962 h 4201"/>
              <a:gd name="T48" fmla="*/ 444 w 1897"/>
              <a:gd name="T49" fmla="*/ 1123 h 4201"/>
              <a:gd name="T50" fmla="*/ 441 w 1897"/>
              <a:gd name="T51" fmla="*/ 1125 h 4201"/>
              <a:gd name="T52" fmla="*/ 653 w 1897"/>
              <a:gd name="T53" fmla="*/ 1506 h 4201"/>
              <a:gd name="T54" fmla="*/ 570 w 1897"/>
              <a:gd name="T55" fmla="*/ 1672 h 4201"/>
              <a:gd name="T56" fmla="*/ 532 w 1897"/>
              <a:gd name="T57" fmla="*/ 1723 h 4201"/>
              <a:gd name="T58" fmla="*/ 486 w 1897"/>
              <a:gd name="T59" fmla="*/ 1836 h 4201"/>
              <a:gd name="T60" fmla="*/ 534 w 1897"/>
              <a:gd name="T61" fmla="*/ 1993 h 4201"/>
              <a:gd name="T62" fmla="*/ 602 w 1897"/>
              <a:gd name="T63" fmla="*/ 2083 h 4201"/>
              <a:gd name="T64" fmla="*/ 480 w 1897"/>
              <a:gd name="T65" fmla="*/ 2863 h 4201"/>
              <a:gd name="T66" fmla="*/ 372 w 1897"/>
              <a:gd name="T67" fmla="*/ 3271 h 4201"/>
              <a:gd name="T68" fmla="*/ 322 w 1897"/>
              <a:gd name="T69" fmla="*/ 3311 h 4201"/>
              <a:gd name="T70" fmla="*/ 137 w 1897"/>
              <a:gd name="T71" fmla="*/ 3472 h 4201"/>
              <a:gd name="T72" fmla="*/ 264 w 1897"/>
              <a:gd name="T73" fmla="*/ 3660 h 4201"/>
              <a:gd name="T74" fmla="*/ 264 w 1897"/>
              <a:gd name="T75" fmla="*/ 3686 h 4201"/>
              <a:gd name="T76" fmla="*/ 11 w 1897"/>
              <a:gd name="T77" fmla="*/ 3962 h 4201"/>
              <a:gd name="T78" fmla="*/ 948 w 1897"/>
              <a:gd name="T79" fmla="*/ 4200 h 4201"/>
              <a:gd name="T80" fmla="*/ 1619 w 1897"/>
              <a:gd name="T81" fmla="*/ 4200 h 4201"/>
              <a:gd name="T82" fmla="*/ 1885 w 1897"/>
              <a:gd name="T83" fmla="*/ 3962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97" h="4201">
                <a:moveTo>
                  <a:pt x="1631" y="3686"/>
                </a:moveTo>
                <a:lnTo>
                  <a:pt x="1631" y="3660"/>
                </a:lnTo>
                <a:lnTo>
                  <a:pt x="1631" y="3660"/>
                </a:lnTo>
                <a:cubicBezTo>
                  <a:pt x="1711" y="3636"/>
                  <a:pt x="1767" y="3560"/>
                  <a:pt x="1759" y="3472"/>
                </a:cubicBezTo>
                <a:lnTo>
                  <a:pt x="1759" y="3472"/>
                </a:lnTo>
                <a:cubicBezTo>
                  <a:pt x="1751" y="3379"/>
                  <a:pt x="1668" y="3311"/>
                  <a:pt x="1574" y="3311"/>
                </a:cubicBezTo>
                <a:lnTo>
                  <a:pt x="1574" y="3311"/>
                </a:lnTo>
                <a:cubicBezTo>
                  <a:pt x="1550" y="3311"/>
                  <a:pt x="1529" y="3294"/>
                  <a:pt x="1524" y="3271"/>
                </a:cubicBezTo>
                <a:lnTo>
                  <a:pt x="1488" y="3109"/>
                </a:lnTo>
                <a:lnTo>
                  <a:pt x="1488" y="3109"/>
                </a:lnTo>
                <a:cubicBezTo>
                  <a:pt x="1469" y="3025"/>
                  <a:pt x="1446" y="2943"/>
                  <a:pt x="1415" y="2863"/>
                </a:cubicBezTo>
                <a:lnTo>
                  <a:pt x="1415" y="2863"/>
                </a:lnTo>
                <a:cubicBezTo>
                  <a:pt x="1331" y="2637"/>
                  <a:pt x="1152" y="2651"/>
                  <a:pt x="1294" y="2083"/>
                </a:cubicBezTo>
                <a:lnTo>
                  <a:pt x="1294" y="2083"/>
                </a:lnTo>
                <a:cubicBezTo>
                  <a:pt x="1303" y="2045"/>
                  <a:pt x="1328" y="2012"/>
                  <a:pt x="1362" y="1993"/>
                </a:cubicBezTo>
                <a:lnTo>
                  <a:pt x="1362" y="1993"/>
                </a:lnTo>
                <a:cubicBezTo>
                  <a:pt x="1413" y="1965"/>
                  <a:pt x="1477" y="1911"/>
                  <a:pt x="1411" y="1836"/>
                </a:cubicBezTo>
                <a:lnTo>
                  <a:pt x="1411" y="1836"/>
                </a:lnTo>
                <a:cubicBezTo>
                  <a:pt x="1382" y="1805"/>
                  <a:pt x="1367" y="1765"/>
                  <a:pt x="1363" y="1723"/>
                </a:cubicBezTo>
                <a:lnTo>
                  <a:pt x="1363" y="1723"/>
                </a:lnTo>
                <a:cubicBezTo>
                  <a:pt x="1362" y="1704"/>
                  <a:pt x="1352" y="1684"/>
                  <a:pt x="1326" y="1672"/>
                </a:cubicBezTo>
                <a:lnTo>
                  <a:pt x="1326" y="1672"/>
                </a:lnTo>
                <a:cubicBezTo>
                  <a:pt x="1264" y="1644"/>
                  <a:pt x="1231" y="1573"/>
                  <a:pt x="1243" y="1506"/>
                </a:cubicBezTo>
                <a:lnTo>
                  <a:pt x="1243" y="1506"/>
                </a:lnTo>
                <a:cubicBezTo>
                  <a:pt x="1261" y="1406"/>
                  <a:pt x="1314" y="1268"/>
                  <a:pt x="1455" y="1125"/>
                </a:cubicBezTo>
                <a:lnTo>
                  <a:pt x="1455" y="1125"/>
                </a:lnTo>
                <a:cubicBezTo>
                  <a:pt x="1455" y="1125"/>
                  <a:pt x="1454" y="1124"/>
                  <a:pt x="1452" y="1123"/>
                </a:cubicBezTo>
                <a:lnTo>
                  <a:pt x="1452" y="962"/>
                </a:lnTo>
                <a:lnTo>
                  <a:pt x="1452" y="962"/>
                </a:lnTo>
                <a:lnTo>
                  <a:pt x="1452" y="726"/>
                </a:lnTo>
                <a:lnTo>
                  <a:pt x="1452" y="726"/>
                </a:lnTo>
                <a:cubicBezTo>
                  <a:pt x="1428" y="753"/>
                  <a:pt x="1400" y="776"/>
                  <a:pt x="1371" y="797"/>
                </a:cubicBezTo>
                <a:lnTo>
                  <a:pt x="1371" y="797"/>
                </a:lnTo>
                <a:cubicBezTo>
                  <a:pt x="1350" y="645"/>
                  <a:pt x="1273" y="445"/>
                  <a:pt x="1066" y="213"/>
                </a:cubicBezTo>
                <a:lnTo>
                  <a:pt x="1066" y="213"/>
                </a:lnTo>
                <a:cubicBezTo>
                  <a:pt x="1074" y="194"/>
                  <a:pt x="1079" y="172"/>
                  <a:pt x="1079" y="150"/>
                </a:cubicBezTo>
                <a:lnTo>
                  <a:pt x="1079" y="150"/>
                </a:lnTo>
                <a:cubicBezTo>
                  <a:pt x="1079" y="67"/>
                  <a:pt x="1020" y="0"/>
                  <a:pt x="948" y="0"/>
                </a:cubicBezTo>
                <a:lnTo>
                  <a:pt x="948" y="0"/>
                </a:lnTo>
                <a:cubicBezTo>
                  <a:pt x="875" y="0"/>
                  <a:pt x="817" y="67"/>
                  <a:pt x="817" y="150"/>
                </a:cubicBezTo>
                <a:lnTo>
                  <a:pt x="817" y="150"/>
                </a:lnTo>
                <a:cubicBezTo>
                  <a:pt x="817" y="172"/>
                  <a:pt x="822" y="194"/>
                  <a:pt x="830" y="213"/>
                </a:cubicBezTo>
                <a:lnTo>
                  <a:pt x="830" y="213"/>
                </a:lnTo>
                <a:cubicBezTo>
                  <a:pt x="623" y="445"/>
                  <a:pt x="546" y="645"/>
                  <a:pt x="525" y="797"/>
                </a:cubicBezTo>
                <a:lnTo>
                  <a:pt x="525" y="797"/>
                </a:lnTo>
                <a:cubicBezTo>
                  <a:pt x="496" y="776"/>
                  <a:pt x="468" y="753"/>
                  <a:pt x="443" y="726"/>
                </a:cubicBezTo>
                <a:lnTo>
                  <a:pt x="443" y="962"/>
                </a:lnTo>
                <a:lnTo>
                  <a:pt x="444" y="962"/>
                </a:lnTo>
                <a:lnTo>
                  <a:pt x="444" y="1123"/>
                </a:lnTo>
                <a:lnTo>
                  <a:pt x="444" y="1123"/>
                </a:lnTo>
                <a:cubicBezTo>
                  <a:pt x="442" y="1124"/>
                  <a:pt x="441" y="1125"/>
                  <a:pt x="441" y="1125"/>
                </a:cubicBezTo>
                <a:lnTo>
                  <a:pt x="441" y="1125"/>
                </a:lnTo>
                <a:cubicBezTo>
                  <a:pt x="582" y="1268"/>
                  <a:pt x="635" y="1406"/>
                  <a:pt x="653" y="1506"/>
                </a:cubicBezTo>
                <a:lnTo>
                  <a:pt x="653" y="1506"/>
                </a:lnTo>
                <a:cubicBezTo>
                  <a:pt x="664" y="1573"/>
                  <a:pt x="632" y="1644"/>
                  <a:pt x="570" y="1672"/>
                </a:cubicBezTo>
                <a:lnTo>
                  <a:pt x="570" y="1672"/>
                </a:lnTo>
                <a:cubicBezTo>
                  <a:pt x="544" y="1684"/>
                  <a:pt x="534" y="1704"/>
                  <a:pt x="532" y="1723"/>
                </a:cubicBezTo>
                <a:lnTo>
                  <a:pt x="532" y="1723"/>
                </a:lnTo>
                <a:cubicBezTo>
                  <a:pt x="529" y="1765"/>
                  <a:pt x="514" y="1805"/>
                  <a:pt x="486" y="1836"/>
                </a:cubicBezTo>
                <a:lnTo>
                  <a:pt x="486" y="1836"/>
                </a:lnTo>
                <a:cubicBezTo>
                  <a:pt x="419" y="1911"/>
                  <a:pt x="482" y="1965"/>
                  <a:pt x="534" y="1993"/>
                </a:cubicBezTo>
                <a:lnTo>
                  <a:pt x="534" y="1993"/>
                </a:lnTo>
                <a:cubicBezTo>
                  <a:pt x="568" y="2012"/>
                  <a:pt x="593" y="2045"/>
                  <a:pt x="602" y="2083"/>
                </a:cubicBezTo>
                <a:lnTo>
                  <a:pt x="602" y="2083"/>
                </a:lnTo>
                <a:cubicBezTo>
                  <a:pt x="744" y="2651"/>
                  <a:pt x="565" y="2637"/>
                  <a:pt x="480" y="2863"/>
                </a:cubicBezTo>
                <a:lnTo>
                  <a:pt x="480" y="2863"/>
                </a:lnTo>
                <a:cubicBezTo>
                  <a:pt x="450" y="2943"/>
                  <a:pt x="426" y="3025"/>
                  <a:pt x="408" y="3109"/>
                </a:cubicBezTo>
                <a:lnTo>
                  <a:pt x="372" y="3271"/>
                </a:lnTo>
                <a:lnTo>
                  <a:pt x="372" y="3271"/>
                </a:lnTo>
                <a:cubicBezTo>
                  <a:pt x="367" y="3294"/>
                  <a:pt x="346" y="3311"/>
                  <a:pt x="322" y="3311"/>
                </a:cubicBezTo>
                <a:lnTo>
                  <a:pt x="322" y="3311"/>
                </a:lnTo>
                <a:cubicBezTo>
                  <a:pt x="228" y="3311"/>
                  <a:pt x="145" y="3379"/>
                  <a:pt x="137" y="3472"/>
                </a:cubicBezTo>
                <a:lnTo>
                  <a:pt x="137" y="3472"/>
                </a:lnTo>
                <a:cubicBezTo>
                  <a:pt x="128" y="3560"/>
                  <a:pt x="185" y="3636"/>
                  <a:pt x="264" y="3660"/>
                </a:cubicBezTo>
                <a:lnTo>
                  <a:pt x="264" y="3686"/>
                </a:lnTo>
                <a:lnTo>
                  <a:pt x="264" y="3686"/>
                </a:lnTo>
                <a:cubicBezTo>
                  <a:pt x="118" y="3688"/>
                  <a:pt x="0" y="3813"/>
                  <a:pt x="11" y="3962"/>
                </a:cubicBezTo>
                <a:lnTo>
                  <a:pt x="11" y="3962"/>
                </a:lnTo>
                <a:cubicBezTo>
                  <a:pt x="22" y="4098"/>
                  <a:pt x="141" y="4200"/>
                  <a:pt x="277" y="4200"/>
                </a:cubicBezTo>
                <a:lnTo>
                  <a:pt x="948" y="4200"/>
                </a:lnTo>
                <a:lnTo>
                  <a:pt x="1619" y="4200"/>
                </a:lnTo>
                <a:lnTo>
                  <a:pt x="1619" y="4200"/>
                </a:lnTo>
                <a:cubicBezTo>
                  <a:pt x="1755" y="4200"/>
                  <a:pt x="1875" y="4098"/>
                  <a:pt x="1885" y="3962"/>
                </a:cubicBezTo>
                <a:lnTo>
                  <a:pt x="1885" y="3962"/>
                </a:lnTo>
                <a:cubicBezTo>
                  <a:pt x="1896" y="3813"/>
                  <a:pt x="1778" y="3688"/>
                  <a:pt x="1631" y="368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C6FDC6FE-D82B-4057-88A4-66F11D911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106" y="9371086"/>
            <a:ext cx="2164731" cy="2363714"/>
          </a:xfrm>
          <a:custGeom>
            <a:avLst/>
            <a:gdLst>
              <a:gd name="T0" fmla="*/ 395 w 2545"/>
              <a:gd name="T1" fmla="*/ 3298 h 3814"/>
              <a:gd name="T2" fmla="*/ 395 w 2545"/>
              <a:gd name="T3" fmla="*/ 3268 h 3814"/>
              <a:gd name="T4" fmla="*/ 313 w 2545"/>
              <a:gd name="T5" fmla="*/ 3062 h 3814"/>
              <a:gd name="T6" fmla="*/ 451 w 2545"/>
              <a:gd name="T7" fmla="*/ 2924 h 3814"/>
              <a:gd name="T8" fmla="*/ 499 w 2545"/>
              <a:gd name="T9" fmla="*/ 2924 h 3814"/>
              <a:gd name="T10" fmla="*/ 439 w 2545"/>
              <a:gd name="T11" fmla="*/ 1475 h 3814"/>
              <a:gd name="T12" fmla="*/ 471 w 2545"/>
              <a:gd name="T13" fmla="*/ 1181 h 3814"/>
              <a:gd name="T14" fmla="*/ 958 w 2545"/>
              <a:gd name="T15" fmla="*/ 602 h 3814"/>
              <a:gd name="T16" fmla="*/ 1125 w 2545"/>
              <a:gd name="T17" fmla="*/ 267 h 3814"/>
              <a:gd name="T18" fmla="*/ 1198 w 2545"/>
              <a:gd name="T19" fmla="*/ 230 h 3814"/>
              <a:gd name="T20" fmla="*/ 1340 w 2545"/>
              <a:gd name="T21" fmla="*/ 341 h 3814"/>
              <a:gd name="T22" fmla="*/ 1366 w 2545"/>
              <a:gd name="T23" fmla="*/ 114 h 3814"/>
              <a:gd name="T24" fmla="*/ 1477 w 2545"/>
              <a:gd name="T25" fmla="*/ 366 h 3814"/>
              <a:gd name="T26" fmla="*/ 1719 w 2545"/>
              <a:gd name="T27" fmla="*/ 514 h 3814"/>
              <a:gd name="T28" fmla="*/ 1853 w 2545"/>
              <a:gd name="T29" fmla="*/ 636 h 3814"/>
              <a:gd name="T30" fmla="*/ 2352 w 2545"/>
              <a:gd name="T31" fmla="*/ 848 h 3814"/>
              <a:gd name="T32" fmla="*/ 2436 w 2545"/>
              <a:gd name="T33" fmla="*/ 864 h 3814"/>
              <a:gd name="T34" fmla="*/ 2463 w 2545"/>
              <a:gd name="T35" fmla="*/ 897 h 3814"/>
              <a:gd name="T36" fmla="*/ 2495 w 2545"/>
              <a:gd name="T37" fmla="*/ 1042 h 3814"/>
              <a:gd name="T38" fmla="*/ 2476 w 2545"/>
              <a:gd name="T39" fmla="*/ 1216 h 3814"/>
              <a:gd name="T40" fmla="*/ 2328 w 2545"/>
              <a:gd name="T41" fmla="*/ 1330 h 3814"/>
              <a:gd name="T42" fmla="*/ 2328 w 2545"/>
              <a:gd name="T43" fmla="*/ 1330 h 3814"/>
              <a:gd name="T44" fmla="*/ 2212 w 2545"/>
              <a:gd name="T45" fmla="*/ 1254 h 3814"/>
              <a:gd name="T46" fmla="*/ 2070 w 2545"/>
              <a:gd name="T47" fmla="*/ 1263 h 3814"/>
              <a:gd name="T48" fmla="*/ 1969 w 2545"/>
              <a:gd name="T49" fmla="*/ 1270 h 3814"/>
              <a:gd name="T50" fmla="*/ 1892 w 2545"/>
              <a:gd name="T51" fmla="*/ 1283 h 3814"/>
              <a:gd name="T52" fmla="*/ 1793 w 2545"/>
              <a:gd name="T53" fmla="*/ 1263 h 3814"/>
              <a:gd name="T54" fmla="*/ 1531 w 2545"/>
              <a:gd name="T55" fmla="*/ 1308 h 3814"/>
              <a:gd name="T56" fmla="*/ 1765 w 2545"/>
              <a:gd name="T57" fmla="*/ 2238 h 3814"/>
              <a:gd name="T58" fmla="*/ 1703 w 2545"/>
              <a:gd name="T59" fmla="*/ 2861 h 3814"/>
              <a:gd name="T60" fmla="*/ 1831 w 2545"/>
              <a:gd name="T61" fmla="*/ 2924 h 3814"/>
              <a:gd name="T62" fmla="*/ 1969 w 2545"/>
              <a:gd name="T63" fmla="*/ 3062 h 3814"/>
              <a:gd name="T64" fmla="*/ 1969 w 2545"/>
              <a:gd name="T65" fmla="*/ 3142 h 3814"/>
              <a:gd name="T66" fmla="*/ 1920 w 2545"/>
              <a:gd name="T67" fmla="*/ 3247 h 3814"/>
              <a:gd name="T68" fmla="*/ 1991 w 2545"/>
              <a:gd name="T69" fmla="*/ 3298 h 3814"/>
              <a:gd name="T70" fmla="*/ 2129 w 2545"/>
              <a:gd name="T71" fmla="*/ 3437 h 3814"/>
              <a:gd name="T72" fmla="*/ 2129 w 2545"/>
              <a:gd name="T73" fmla="*/ 3675 h 3814"/>
              <a:gd name="T74" fmla="*/ 325 w 2545"/>
              <a:gd name="T75" fmla="*/ 3813 h 3814"/>
              <a:gd name="T76" fmla="*/ 188 w 2545"/>
              <a:gd name="T77" fmla="*/ 3675 h 3814"/>
              <a:gd name="T78" fmla="*/ 188 w 2545"/>
              <a:gd name="T79" fmla="*/ 3437 h 3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45" h="3814">
                <a:moveTo>
                  <a:pt x="325" y="3298"/>
                </a:moveTo>
                <a:lnTo>
                  <a:pt x="395" y="3298"/>
                </a:lnTo>
                <a:lnTo>
                  <a:pt x="395" y="3268"/>
                </a:lnTo>
                <a:lnTo>
                  <a:pt x="395" y="3268"/>
                </a:lnTo>
                <a:cubicBezTo>
                  <a:pt x="347" y="3247"/>
                  <a:pt x="313" y="3199"/>
                  <a:pt x="313" y="3142"/>
                </a:cubicBezTo>
                <a:lnTo>
                  <a:pt x="313" y="3062"/>
                </a:lnTo>
                <a:lnTo>
                  <a:pt x="313" y="3062"/>
                </a:lnTo>
                <a:cubicBezTo>
                  <a:pt x="313" y="2987"/>
                  <a:pt x="375" y="2924"/>
                  <a:pt x="451" y="2924"/>
                </a:cubicBezTo>
                <a:lnTo>
                  <a:pt x="499" y="2924"/>
                </a:lnTo>
                <a:lnTo>
                  <a:pt x="499" y="2924"/>
                </a:lnTo>
                <a:cubicBezTo>
                  <a:pt x="0" y="2189"/>
                  <a:pt x="439" y="1475"/>
                  <a:pt x="439" y="1475"/>
                </a:cubicBezTo>
                <a:lnTo>
                  <a:pt x="439" y="1475"/>
                </a:lnTo>
                <a:cubicBezTo>
                  <a:pt x="487" y="1371"/>
                  <a:pt x="412" y="1272"/>
                  <a:pt x="471" y="1181"/>
                </a:cubicBezTo>
                <a:lnTo>
                  <a:pt x="471" y="1181"/>
                </a:lnTo>
                <a:cubicBezTo>
                  <a:pt x="695" y="838"/>
                  <a:pt x="958" y="602"/>
                  <a:pt x="958" y="602"/>
                </a:cubicBezTo>
                <a:lnTo>
                  <a:pt x="958" y="602"/>
                </a:lnTo>
                <a:cubicBezTo>
                  <a:pt x="1212" y="426"/>
                  <a:pt x="1125" y="267"/>
                  <a:pt x="1125" y="267"/>
                </a:cubicBezTo>
                <a:lnTo>
                  <a:pt x="1125" y="267"/>
                </a:lnTo>
                <a:cubicBezTo>
                  <a:pt x="1112" y="164"/>
                  <a:pt x="1194" y="161"/>
                  <a:pt x="1194" y="161"/>
                </a:cubicBezTo>
                <a:lnTo>
                  <a:pt x="1198" y="230"/>
                </a:lnTo>
                <a:lnTo>
                  <a:pt x="1270" y="366"/>
                </a:lnTo>
                <a:lnTo>
                  <a:pt x="1340" y="341"/>
                </a:lnTo>
                <a:lnTo>
                  <a:pt x="1340" y="341"/>
                </a:lnTo>
                <a:cubicBezTo>
                  <a:pt x="1437" y="287"/>
                  <a:pt x="1237" y="0"/>
                  <a:pt x="1366" y="114"/>
                </a:cubicBezTo>
                <a:lnTo>
                  <a:pt x="1366" y="114"/>
                </a:lnTo>
                <a:cubicBezTo>
                  <a:pt x="1496" y="227"/>
                  <a:pt x="1477" y="366"/>
                  <a:pt x="1477" y="366"/>
                </a:cubicBezTo>
                <a:lnTo>
                  <a:pt x="1477" y="366"/>
                </a:lnTo>
                <a:cubicBezTo>
                  <a:pt x="1500" y="401"/>
                  <a:pt x="1719" y="514"/>
                  <a:pt x="1719" y="514"/>
                </a:cubicBezTo>
                <a:lnTo>
                  <a:pt x="1799" y="539"/>
                </a:lnTo>
                <a:lnTo>
                  <a:pt x="1853" y="636"/>
                </a:lnTo>
                <a:lnTo>
                  <a:pt x="1853" y="636"/>
                </a:lnTo>
                <a:cubicBezTo>
                  <a:pt x="1879" y="666"/>
                  <a:pt x="2352" y="848"/>
                  <a:pt x="2352" y="848"/>
                </a:cubicBezTo>
                <a:lnTo>
                  <a:pt x="2436" y="864"/>
                </a:lnTo>
                <a:lnTo>
                  <a:pt x="2436" y="864"/>
                </a:lnTo>
                <a:cubicBezTo>
                  <a:pt x="2436" y="864"/>
                  <a:pt x="2394" y="860"/>
                  <a:pt x="2463" y="897"/>
                </a:cubicBezTo>
                <a:lnTo>
                  <a:pt x="2463" y="897"/>
                </a:lnTo>
                <a:cubicBezTo>
                  <a:pt x="2531" y="934"/>
                  <a:pt x="2495" y="1042"/>
                  <a:pt x="2495" y="1042"/>
                </a:cubicBezTo>
                <a:lnTo>
                  <a:pt x="2495" y="1042"/>
                </a:lnTo>
                <a:cubicBezTo>
                  <a:pt x="2544" y="1139"/>
                  <a:pt x="2511" y="1190"/>
                  <a:pt x="2476" y="1216"/>
                </a:cubicBezTo>
                <a:lnTo>
                  <a:pt x="2476" y="1216"/>
                </a:lnTo>
                <a:lnTo>
                  <a:pt x="2476" y="1216"/>
                </a:lnTo>
                <a:cubicBezTo>
                  <a:pt x="2476" y="1216"/>
                  <a:pt x="2453" y="1336"/>
                  <a:pt x="2328" y="1330"/>
                </a:cubicBezTo>
                <a:lnTo>
                  <a:pt x="2328" y="1330"/>
                </a:lnTo>
                <a:lnTo>
                  <a:pt x="2328" y="1330"/>
                </a:lnTo>
                <a:cubicBezTo>
                  <a:pt x="2263" y="1326"/>
                  <a:pt x="2212" y="1254"/>
                  <a:pt x="2212" y="1254"/>
                </a:cubicBezTo>
                <a:lnTo>
                  <a:pt x="2212" y="1254"/>
                </a:lnTo>
                <a:cubicBezTo>
                  <a:pt x="2199" y="1287"/>
                  <a:pt x="2070" y="1263"/>
                  <a:pt x="2070" y="1263"/>
                </a:cubicBezTo>
                <a:lnTo>
                  <a:pt x="2070" y="1263"/>
                </a:lnTo>
                <a:cubicBezTo>
                  <a:pt x="2070" y="1263"/>
                  <a:pt x="1993" y="1289"/>
                  <a:pt x="1969" y="1270"/>
                </a:cubicBezTo>
                <a:lnTo>
                  <a:pt x="1969" y="1270"/>
                </a:lnTo>
                <a:cubicBezTo>
                  <a:pt x="1946" y="1252"/>
                  <a:pt x="1906" y="1301"/>
                  <a:pt x="1892" y="1283"/>
                </a:cubicBezTo>
                <a:lnTo>
                  <a:pt x="1892" y="1283"/>
                </a:lnTo>
                <a:cubicBezTo>
                  <a:pt x="1878" y="1264"/>
                  <a:pt x="1793" y="1263"/>
                  <a:pt x="1793" y="1263"/>
                </a:cubicBezTo>
                <a:lnTo>
                  <a:pt x="1793" y="1263"/>
                </a:lnTo>
                <a:cubicBezTo>
                  <a:pt x="1661" y="1367"/>
                  <a:pt x="1531" y="1308"/>
                  <a:pt x="1531" y="1308"/>
                </a:cubicBezTo>
                <a:lnTo>
                  <a:pt x="1531" y="1308"/>
                </a:lnTo>
                <a:cubicBezTo>
                  <a:pt x="1213" y="1348"/>
                  <a:pt x="1728" y="2162"/>
                  <a:pt x="1728" y="2162"/>
                </a:cubicBezTo>
                <a:lnTo>
                  <a:pt x="1765" y="2238"/>
                </a:lnTo>
                <a:lnTo>
                  <a:pt x="1765" y="2238"/>
                </a:lnTo>
                <a:cubicBezTo>
                  <a:pt x="1850" y="2569"/>
                  <a:pt x="1809" y="2765"/>
                  <a:pt x="1703" y="2861"/>
                </a:cubicBezTo>
                <a:lnTo>
                  <a:pt x="1731" y="2924"/>
                </a:lnTo>
                <a:lnTo>
                  <a:pt x="1831" y="2924"/>
                </a:lnTo>
                <a:lnTo>
                  <a:pt x="1831" y="2924"/>
                </a:lnTo>
                <a:cubicBezTo>
                  <a:pt x="1907" y="2924"/>
                  <a:pt x="1969" y="2987"/>
                  <a:pt x="1969" y="3062"/>
                </a:cubicBezTo>
                <a:lnTo>
                  <a:pt x="1969" y="3142"/>
                </a:lnTo>
                <a:lnTo>
                  <a:pt x="1969" y="3142"/>
                </a:lnTo>
                <a:cubicBezTo>
                  <a:pt x="1969" y="3185"/>
                  <a:pt x="1950" y="3222"/>
                  <a:pt x="1920" y="3247"/>
                </a:cubicBezTo>
                <a:lnTo>
                  <a:pt x="1920" y="3247"/>
                </a:lnTo>
                <a:lnTo>
                  <a:pt x="1920" y="3298"/>
                </a:lnTo>
                <a:lnTo>
                  <a:pt x="1991" y="3298"/>
                </a:lnTo>
                <a:lnTo>
                  <a:pt x="1991" y="3298"/>
                </a:lnTo>
                <a:cubicBezTo>
                  <a:pt x="2067" y="3298"/>
                  <a:pt x="2129" y="3361"/>
                  <a:pt x="2129" y="3437"/>
                </a:cubicBezTo>
                <a:lnTo>
                  <a:pt x="2129" y="3675"/>
                </a:lnTo>
                <a:lnTo>
                  <a:pt x="2129" y="3675"/>
                </a:lnTo>
                <a:cubicBezTo>
                  <a:pt x="2129" y="3751"/>
                  <a:pt x="2067" y="3813"/>
                  <a:pt x="1991" y="3813"/>
                </a:cubicBezTo>
                <a:lnTo>
                  <a:pt x="325" y="3813"/>
                </a:lnTo>
                <a:lnTo>
                  <a:pt x="325" y="3813"/>
                </a:lnTo>
                <a:cubicBezTo>
                  <a:pt x="250" y="3813"/>
                  <a:pt x="188" y="3751"/>
                  <a:pt x="188" y="3675"/>
                </a:cubicBezTo>
                <a:lnTo>
                  <a:pt x="188" y="3437"/>
                </a:lnTo>
                <a:lnTo>
                  <a:pt x="188" y="3437"/>
                </a:lnTo>
                <a:cubicBezTo>
                  <a:pt x="188" y="3361"/>
                  <a:pt x="250" y="3298"/>
                  <a:pt x="325" y="329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CF366900-65DC-43EE-9EE6-DF5751561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327" y="9193464"/>
            <a:ext cx="1613230" cy="2541336"/>
          </a:xfrm>
          <a:custGeom>
            <a:avLst/>
            <a:gdLst>
              <a:gd name="T0" fmla="*/ 1631 w 1896"/>
              <a:gd name="T1" fmla="*/ 3601 h 4099"/>
              <a:gd name="T2" fmla="*/ 1758 w 1896"/>
              <a:gd name="T3" fmla="*/ 3429 h 4099"/>
              <a:gd name="T4" fmla="*/ 1573 w 1896"/>
              <a:gd name="T5" fmla="*/ 3281 h 4099"/>
              <a:gd name="T6" fmla="*/ 1523 w 1896"/>
              <a:gd name="T7" fmla="*/ 3244 h 4099"/>
              <a:gd name="T8" fmla="*/ 1487 w 1896"/>
              <a:gd name="T9" fmla="*/ 3094 h 4099"/>
              <a:gd name="T10" fmla="*/ 1415 w 1896"/>
              <a:gd name="T11" fmla="*/ 2868 h 4099"/>
              <a:gd name="T12" fmla="*/ 1293 w 1896"/>
              <a:gd name="T13" fmla="*/ 2152 h 4099"/>
              <a:gd name="T14" fmla="*/ 1352 w 1896"/>
              <a:gd name="T15" fmla="*/ 2074 h 4099"/>
              <a:gd name="T16" fmla="*/ 1365 w 1896"/>
              <a:gd name="T17" fmla="*/ 2067 h 4099"/>
              <a:gd name="T18" fmla="*/ 1437 w 1896"/>
              <a:gd name="T19" fmla="*/ 1975 h 4099"/>
              <a:gd name="T20" fmla="*/ 1450 w 1896"/>
              <a:gd name="T21" fmla="*/ 1274 h 4099"/>
              <a:gd name="T22" fmla="*/ 1454 w 1896"/>
              <a:gd name="T23" fmla="*/ 1270 h 4099"/>
              <a:gd name="T24" fmla="*/ 1451 w 1896"/>
              <a:gd name="T25" fmla="*/ 1269 h 4099"/>
              <a:gd name="T26" fmla="*/ 1451 w 1896"/>
              <a:gd name="T27" fmla="*/ 1120 h 4099"/>
              <a:gd name="T28" fmla="*/ 1451 w 1896"/>
              <a:gd name="T29" fmla="*/ 903 h 4099"/>
              <a:gd name="T30" fmla="*/ 1450 w 1896"/>
              <a:gd name="T31" fmla="*/ 705 h 4099"/>
              <a:gd name="T32" fmla="*/ 1616 w 1896"/>
              <a:gd name="T33" fmla="*/ 446 h 4099"/>
              <a:gd name="T34" fmla="*/ 1616 w 1896"/>
              <a:gd name="T35" fmla="*/ 414 h 4099"/>
              <a:gd name="T36" fmla="*/ 1616 w 1896"/>
              <a:gd name="T37" fmla="*/ 197 h 4099"/>
              <a:gd name="T38" fmla="*/ 1528 w 1896"/>
              <a:gd name="T39" fmla="*/ 142 h 4099"/>
              <a:gd name="T40" fmla="*/ 1334 w 1896"/>
              <a:gd name="T41" fmla="*/ 0 h 4099"/>
              <a:gd name="T42" fmla="*/ 1334 w 1896"/>
              <a:gd name="T43" fmla="*/ 75 h 4099"/>
              <a:gd name="T44" fmla="*/ 1242 w 1896"/>
              <a:gd name="T45" fmla="*/ 134 h 4099"/>
              <a:gd name="T46" fmla="*/ 1183 w 1896"/>
              <a:gd name="T47" fmla="*/ 75 h 4099"/>
              <a:gd name="T48" fmla="*/ 1006 w 1896"/>
              <a:gd name="T49" fmla="*/ 0 h 4099"/>
              <a:gd name="T50" fmla="*/ 1006 w 1896"/>
              <a:gd name="T51" fmla="*/ 75 h 4099"/>
              <a:gd name="T52" fmla="*/ 947 w 1896"/>
              <a:gd name="T53" fmla="*/ 134 h 4099"/>
              <a:gd name="T54" fmla="*/ 922 w 1896"/>
              <a:gd name="T55" fmla="*/ 134 h 4099"/>
              <a:gd name="T56" fmla="*/ 863 w 1896"/>
              <a:gd name="T57" fmla="*/ 0 h 4099"/>
              <a:gd name="T58" fmla="*/ 661 w 1896"/>
              <a:gd name="T59" fmla="*/ 67 h 4099"/>
              <a:gd name="T60" fmla="*/ 603 w 1896"/>
              <a:gd name="T61" fmla="*/ 125 h 4099"/>
              <a:gd name="T62" fmla="*/ 585 w 1896"/>
              <a:gd name="T63" fmla="*/ 125 h 4099"/>
              <a:gd name="T64" fmla="*/ 526 w 1896"/>
              <a:gd name="T65" fmla="*/ 0 h 4099"/>
              <a:gd name="T66" fmla="*/ 343 w 1896"/>
              <a:gd name="T67" fmla="*/ 136 h 4099"/>
              <a:gd name="T68" fmla="*/ 278 w 1896"/>
              <a:gd name="T69" fmla="*/ 200 h 4099"/>
              <a:gd name="T70" fmla="*/ 278 w 1896"/>
              <a:gd name="T71" fmla="*/ 415 h 4099"/>
              <a:gd name="T72" fmla="*/ 296 w 1896"/>
              <a:gd name="T73" fmla="*/ 446 h 4099"/>
              <a:gd name="T74" fmla="*/ 442 w 1896"/>
              <a:gd name="T75" fmla="*/ 874 h 4099"/>
              <a:gd name="T76" fmla="*/ 442 w 1896"/>
              <a:gd name="T77" fmla="*/ 1269 h 4099"/>
              <a:gd name="T78" fmla="*/ 440 w 1896"/>
              <a:gd name="T79" fmla="*/ 1270 h 4099"/>
              <a:gd name="T80" fmla="*/ 442 w 1896"/>
              <a:gd name="T81" fmla="*/ 1273 h 4099"/>
              <a:gd name="T82" fmla="*/ 442 w 1896"/>
              <a:gd name="T83" fmla="*/ 1908 h 4099"/>
              <a:gd name="T84" fmla="*/ 457 w 1896"/>
              <a:gd name="T85" fmla="*/ 1980 h 4099"/>
              <a:gd name="T86" fmla="*/ 521 w 1896"/>
              <a:gd name="T87" fmla="*/ 2062 h 4099"/>
              <a:gd name="T88" fmla="*/ 550 w 1896"/>
              <a:gd name="T89" fmla="*/ 2080 h 4099"/>
              <a:gd name="T90" fmla="*/ 601 w 1896"/>
              <a:gd name="T91" fmla="*/ 2152 h 4099"/>
              <a:gd name="T92" fmla="*/ 479 w 1896"/>
              <a:gd name="T93" fmla="*/ 2868 h 4099"/>
              <a:gd name="T94" fmla="*/ 371 w 1896"/>
              <a:gd name="T95" fmla="*/ 3244 h 4099"/>
              <a:gd name="T96" fmla="*/ 321 w 1896"/>
              <a:gd name="T97" fmla="*/ 3281 h 4099"/>
              <a:gd name="T98" fmla="*/ 136 w 1896"/>
              <a:gd name="T99" fmla="*/ 3429 h 4099"/>
              <a:gd name="T100" fmla="*/ 263 w 1896"/>
              <a:gd name="T101" fmla="*/ 3601 h 4099"/>
              <a:gd name="T102" fmla="*/ 263 w 1896"/>
              <a:gd name="T103" fmla="*/ 3625 h 4099"/>
              <a:gd name="T104" fmla="*/ 10 w 1896"/>
              <a:gd name="T105" fmla="*/ 3879 h 4099"/>
              <a:gd name="T106" fmla="*/ 947 w 1896"/>
              <a:gd name="T107" fmla="*/ 4098 h 4099"/>
              <a:gd name="T108" fmla="*/ 1618 w 1896"/>
              <a:gd name="T109" fmla="*/ 4098 h 4099"/>
              <a:gd name="T110" fmla="*/ 1884 w 1896"/>
              <a:gd name="T111" fmla="*/ 3879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6" h="4099">
                <a:moveTo>
                  <a:pt x="1631" y="3625"/>
                </a:moveTo>
                <a:lnTo>
                  <a:pt x="1631" y="3601"/>
                </a:lnTo>
                <a:lnTo>
                  <a:pt x="1631" y="3601"/>
                </a:lnTo>
                <a:cubicBezTo>
                  <a:pt x="1710" y="3579"/>
                  <a:pt x="1767" y="3510"/>
                  <a:pt x="1758" y="3429"/>
                </a:cubicBezTo>
                <a:lnTo>
                  <a:pt x="1758" y="3429"/>
                </a:lnTo>
                <a:cubicBezTo>
                  <a:pt x="1750" y="3344"/>
                  <a:pt x="1667" y="3281"/>
                  <a:pt x="1573" y="3281"/>
                </a:cubicBezTo>
                <a:lnTo>
                  <a:pt x="1573" y="3281"/>
                </a:lnTo>
                <a:cubicBezTo>
                  <a:pt x="1550" y="3281"/>
                  <a:pt x="1528" y="3265"/>
                  <a:pt x="1523" y="3244"/>
                </a:cubicBezTo>
                <a:lnTo>
                  <a:pt x="1487" y="3094"/>
                </a:lnTo>
                <a:lnTo>
                  <a:pt x="1487" y="3094"/>
                </a:lnTo>
                <a:cubicBezTo>
                  <a:pt x="1469" y="3017"/>
                  <a:pt x="1445" y="2942"/>
                  <a:pt x="1415" y="2868"/>
                </a:cubicBezTo>
                <a:lnTo>
                  <a:pt x="1415" y="2868"/>
                </a:lnTo>
                <a:cubicBezTo>
                  <a:pt x="1330" y="2661"/>
                  <a:pt x="1151" y="2673"/>
                  <a:pt x="1293" y="2152"/>
                </a:cubicBezTo>
                <a:lnTo>
                  <a:pt x="1293" y="2152"/>
                </a:lnTo>
                <a:cubicBezTo>
                  <a:pt x="1301" y="2120"/>
                  <a:pt x="1323" y="2093"/>
                  <a:pt x="1352" y="2074"/>
                </a:cubicBezTo>
                <a:lnTo>
                  <a:pt x="1352" y="2074"/>
                </a:lnTo>
                <a:cubicBezTo>
                  <a:pt x="1356" y="2072"/>
                  <a:pt x="1361" y="2070"/>
                  <a:pt x="1365" y="2067"/>
                </a:cubicBezTo>
                <a:lnTo>
                  <a:pt x="1365" y="2067"/>
                </a:lnTo>
                <a:cubicBezTo>
                  <a:pt x="1401" y="2047"/>
                  <a:pt x="1442" y="2016"/>
                  <a:pt x="1437" y="1975"/>
                </a:cubicBezTo>
                <a:lnTo>
                  <a:pt x="1437" y="1975"/>
                </a:lnTo>
                <a:cubicBezTo>
                  <a:pt x="1445" y="1955"/>
                  <a:pt x="1450" y="1932"/>
                  <a:pt x="1450" y="1908"/>
                </a:cubicBezTo>
                <a:lnTo>
                  <a:pt x="1450" y="1274"/>
                </a:lnTo>
                <a:lnTo>
                  <a:pt x="1450" y="1274"/>
                </a:lnTo>
                <a:cubicBezTo>
                  <a:pt x="1451" y="1273"/>
                  <a:pt x="1453" y="1272"/>
                  <a:pt x="1454" y="1270"/>
                </a:cubicBezTo>
                <a:lnTo>
                  <a:pt x="1454" y="1270"/>
                </a:lnTo>
                <a:cubicBezTo>
                  <a:pt x="1454" y="1270"/>
                  <a:pt x="1453" y="1270"/>
                  <a:pt x="1451" y="1269"/>
                </a:cubicBezTo>
                <a:lnTo>
                  <a:pt x="1451" y="1120"/>
                </a:lnTo>
                <a:lnTo>
                  <a:pt x="1451" y="1120"/>
                </a:lnTo>
                <a:lnTo>
                  <a:pt x="1451" y="903"/>
                </a:lnTo>
                <a:lnTo>
                  <a:pt x="1451" y="903"/>
                </a:lnTo>
                <a:cubicBezTo>
                  <a:pt x="1451" y="904"/>
                  <a:pt x="1451" y="905"/>
                  <a:pt x="1450" y="905"/>
                </a:cubicBezTo>
                <a:lnTo>
                  <a:pt x="1450" y="705"/>
                </a:lnTo>
                <a:lnTo>
                  <a:pt x="1598" y="446"/>
                </a:lnTo>
                <a:lnTo>
                  <a:pt x="1616" y="446"/>
                </a:lnTo>
                <a:lnTo>
                  <a:pt x="1616" y="414"/>
                </a:lnTo>
                <a:lnTo>
                  <a:pt x="1616" y="414"/>
                </a:lnTo>
                <a:lnTo>
                  <a:pt x="1616" y="414"/>
                </a:lnTo>
                <a:lnTo>
                  <a:pt x="1616" y="197"/>
                </a:lnTo>
                <a:lnTo>
                  <a:pt x="1616" y="196"/>
                </a:lnTo>
                <a:lnTo>
                  <a:pt x="1528" y="142"/>
                </a:lnTo>
                <a:lnTo>
                  <a:pt x="1528" y="0"/>
                </a:lnTo>
                <a:lnTo>
                  <a:pt x="1334" y="0"/>
                </a:lnTo>
                <a:lnTo>
                  <a:pt x="1334" y="75"/>
                </a:lnTo>
                <a:lnTo>
                  <a:pt x="1334" y="75"/>
                </a:lnTo>
                <a:cubicBezTo>
                  <a:pt x="1334" y="107"/>
                  <a:pt x="1308" y="134"/>
                  <a:pt x="1276" y="134"/>
                </a:cubicBezTo>
                <a:lnTo>
                  <a:pt x="1242" y="134"/>
                </a:lnTo>
                <a:lnTo>
                  <a:pt x="1242" y="134"/>
                </a:lnTo>
                <a:cubicBezTo>
                  <a:pt x="1209" y="134"/>
                  <a:pt x="1183" y="107"/>
                  <a:pt x="1183" y="75"/>
                </a:cubicBezTo>
                <a:lnTo>
                  <a:pt x="1183" y="0"/>
                </a:lnTo>
                <a:lnTo>
                  <a:pt x="1006" y="0"/>
                </a:lnTo>
                <a:lnTo>
                  <a:pt x="1006" y="75"/>
                </a:lnTo>
                <a:lnTo>
                  <a:pt x="1006" y="75"/>
                </a:lnTo>
                <a:cubicBezTo>
                  <a:pt x="1006" y="107"/>
                  <a:pt x="980" y="134"/>
                  <a:pt x="948" y="134"/>
                </a:cubicBezTo>
                <a:lnTo>
                  <a:pt x="947" y="134"/>
                </a:lnTo>
                <a:lnTo>
                  <a:pt x="922" y="134"/>
                </a:lnTo>
                <a:lnTo>
                  <a:pt x="922" y="134"/>
                </a:lnTo>
                <a:cubicBezTo>
                  <a:pt x="889" y="134"/>
                  <a:pt x="863" y="107"/>
                  <a:pt x="863" y="75"/>
                </a:cubicBezTo>
                <a:lnTo>
                  <a:pt x="863" y="0"/>
                </a:lnTo>
                <a:lnTo>
                  <a:pt x="661" y="0"/>
                </a:lnTo>
                <a:lnTo>
                  <a:pt x="661" y="67"/>
                </a:lnTo>
                <a:lnTo>
                  <a:pt x="661" y="67"/>
                </a:lnTo>
                <a:cubicBezTo>
                  <a:pt x="661" y="99"/>
                  <a:pt x="635" y="125"/>
                  <a:pt x="603" y="125"/>
                </a:cubicBezTo>
                <a:lnTo>
                  <a:pt x="585" y="125"/>
                </a:lnTo>
                <a:lnTo>
                  <a:pt x="585" y="125"/>
                </a:lnTo>
                <a:cubicBezTo>
                  <a:pt x="553" y="125"/>
                  <a:pt x="526" y="99"/>
                  <a:pt x="526" y="66"/>
                </a:cubicBezTo>
                <a:lnTo>
                  <a:pt x="526" y="0"/>
                </a:lnTo>
                <a:lnTo>
                  <a:pt x="343" y="0"/>
                </a:lnTo>
                <a:lnTo>
                  <a:pt x="343" y="136"/>
                </a:lnTo>
                <a:lnTo>
                  <a:pt x="281" y="197"/>
                </a:lnTo>
                <a:lnTo>
                  <a:pt x="278" y="200"/>
                </a:lnTo>
                <a:lnTo>
                  <a:pt x="278" y="414"/>
                </a:lnTo>
                <a:lnTo>
                  <a:pt x="278" y="415"/>
                </a:lnTo>
                <a:lnTo>
                  <a:pt x="278" y="446"/>
                </a:lnTo>
                <a:lnTo>
                  <a:pt x="296" y="446"/>
                </a:lnTo>
                <a:lnTo>
                  <a:pt x="442" y="701"/>
                </a:lnTo>
                <a:lnTo>
                  <a:pt x="442" y="874"/>
                </a:lnTo>
                <a:lnTo>
                  <a:pt x="442" y="1108"/>
                </a:lnTo>
                <a:lnTo>
                  <a:pt x="442" y="1269"/>
                </a:lnTo>
                <a:lnTo>
                  <a:pt x="442" y="1269"/>
                </a:lnTo>
                <a:cubicBezTo>
                  <a:pt x="441" y="1270"/>
                  <a:pt x="440" y="1270"/>
                  <a:pt x="440" y="1270"/>
                </a:cubicBezTo>
                <a:lnTo>
                  <a:pt x="440" y="1270"/>
                </a:lnTo>
                <a:cubicBezTo>
                  <a:pt x="440" y="1271"/>
                  <a:pt x="441" y="1272"/>
                  <a:pt x="442" y="1273"/>
                </a:cubicBezTo>
                <a:lnTo>
                  <a:pt x="442" y="1908"/>
                </a:lnTo>
                <a:lnTo>
                  <a:pt x="442" y="1908"/>
                </a:lnTo>
                <a:cubicBezTo>
                  <a:pt x="442" y="1933"/>
                  <a:pt x="447" y="1958"/>
                  <a:pt x="457" y="1980"/>
                </a:cubicBezTo>
                <a:lnTo>
                  <a:pt x="457" y="1980"/>
                </a:lnTo>
                <a:cubicBezTo>
                  <a:pt x="455" y="2016"/>
                  <a:pt x="488" y="2043"/>
                  <a:pt x="521" y="2062"/>
                </a:cubicBezTo>
                <a:lnTo>
                  <a:pt x="521" y="2062"/>
                </a:lnTo>
                <a:cubicBezTo>
                  <a:pt x="530" y="2069"/>
                  <a:pt x="540" y="2074"/>
                  <a:pt x="550" y="2080"/>
                </a:cubicBezTo>
                <a:lnTo>
                  <a:pt x="550" y="2080"/>
                </a:lnTo>
                <a:cubicBezTo>
                  <a:pt x="575" y="2097"/>
                  <a:pt x="594" y="2122"/>
                  <a:pt x="601" y="2152"/>
                </a:cubicBezTo>
                <a:lnTo>
                  <a:pt x="601" y="2152"/>
                </a:lnTo>
                <a:cubicBezTo>
                  <a:pt x="743" y="2673"/>
                  <a:pt x="564" y="2661"/>
                  <a:pt x="479" y="2868"/>
                </a:cubicBezTo>
                <a:lnTo>
                  <a:pt x="479" y="2868"/>
                </a:lnTo>
                <a:cubicBezTo>
                  <a:pt x="449" y="2942"/>
                  <a:pt x="426" y="3017"/>
                  <a:pt x="407" y="3094"/>
                </a:cubicBezTo>
                <a:lnTo>
                  <a:pt x="371" y="3244"/>
                </a:lnTo>
                <a:lnTo>
                  <a:pt x="371" y="3244"/>
                </a:lnTo>
                <a:cubicBezTo>
                  <a:pt x="366" y="3265"/>
                  <a:pt x="345" y="3281"/>
                  <a:pt x="321" y="3281"/>
                </a:cubicBezTo>
                <a:lnTo>
                  <a:pt x="321" y="3281"/>
                </a:lnTo>
                <a:cubicBezTo>
                  <a:pt x="227" y="3281"/>
                  <a:pt x="145" y="3344"/>
                  <a:pt x="136" y="3429"/>
                </a:cubicBezTo>
                <a:lnTo>
                  <a:pt x="136" y="3429"/>
                </a:lnTo>
                <a:cubicBezTo>
                  <a:pt x="127" y="3510"/>
                  <a:pt x="185" y="3579"/>
                  <a:pt x="263" y="3601"/>
                </a:cubicBezTo>
                <a:lnTo>
                  <a:pt x="263" y="3625"/>
                </a:lnTo>
                <a:lnTo>
                  <a:pt x="263" y="3625"/>
                </a:lnTo>
                <a:cubicBezTo>
                  <a:pt x="117" y="3627"/>
                  <a:pt x="0" y="3742"/>
                  <a:pt x="10" y="3879"/>
                </a:cubicBezTo>
                <a:lnTo>
                  <a:pt x="10" y="3879"/>
                </a:lnTo>
                <a:cubicBezTo>
                  <a:pt x="21" y="4004"/>
                  <a:pt x="140" y="4098"/>
                  <a:pt x="276" y="4098"/>
                </a:cubicBezTo>
                <a:lnTo>
                  <a:pt x="947" y="4098"/>
                </a:lnTo>
                <a:lnTo>
                  <a:pt x="1618" y="4098"/>
                </a:lnTo>
                <a:lnTo>
                  <a:pt x="1618" y="4098"/>
                </a:lnTo>
                <a:cubicBezTo>
                  <a:pt x="1754" y="4098"/>
                  <a:pt x="1874" y="4004"/>
                  <a:pt x="1884" y="3879"/>
                </a:cubicBezTo>
                <a:lnTo>
                  <a:pt x="1884" y="3879"/>
                </a:lnTo>
                <a:cubicBezTo>
                  <a:pt x="1895" y="3742"/>
                  <a:pt x="1777" y="3627"/>
                  <a:pt x="1631" y="3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5638953D-C5B6-407F-A9F1-57A2722CC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55217" y="9130613"/>
            <a:ext cx="1613230" cy="2604187"/>
          </a:xfrm>
          <a:custGeom>
            <a:avLst/>
            <a:gdLst>
              <a:gd name="T0" fmla="*/ 1631 w 1897"/>
              <a:gd name="T1" fmla="*/ 3660 h 4201"/>
              <a:gd name="T2" fmla="*/ 1759 w 1897"/>
              <a:gd name="T3" fmla="*/ 3472 h 4201"/>
              <a:gd name="T4" fmla="*/ 1574 w 1897"/>
              <a:gd name="T5" fmla="*/ 3311 h 4201"/>
              <a:gd name="T6" fmla="*/ 1524 w 1897"/>
              <a:gd name="T7" fmla="*/ 3271 h 4201"/>
              <a:gd name="T8" fmla="*/ 1488 w 1897"/>
              <a:gd name="T9" fmla="*/ 3109 h 4201"/>
              <a:gd name="T10" fmla="*/ 1415 w 1897"/>
              <a:gd name="T11" fmla="*/ 2863 h 4201"/>
              <a:gd name="T12" fmla="*/ 1294 w 1897"/>
              <a:gd name="T13" fmla="*/ 2083 h 4201"/>
              <a:gd name="T14" fmla="*/ 1362 w 1897"/>
              <a:gd name="T15" fmla="*/ 1993 h 4201"/>
              <a:gd name="T16" fmla="*/ 1411 w 1897"/>
              <a:gd name="T17" fmla="*/ 1836 h 4201"/>
              <a:gd name="T18" fmla="*/ 1363 w 1897"/>
              <a:gd name="T19" fmla="*/ 1723 h 4201"/>
              <a:gd name="T20" fmla="*/ 1326 w 1897"/>
              <a:gd name="T21" fmla="*/ 1672 h 4201"/>
              <a:gd name="T22" fmla="*/ 1243 w 1897"/>
              <a:gd name="T23" fmla="*/ 1506 h 4201"/>
              <a:gd name="T24" fmla="*/ 1455 w 1897"/>
              <a:gd name="T25" fmla="*/ 1125 h 4201"/>
              <a:gd name="T26" fmla="*/ 1452 w 1897"/>
              <a:gd name="T27" fmla="*/ 962 h 4201"/>
              <a:gd name="T28" fmla="*/ 1452 w 1897"/>
              <a:gd name="T29" fmla="*/ 726 h 4201"/>
              <a:gd name="T30" fmla="*/ 1371 w 1897"/>
              <a:gd name="T31" fmla="*/ 797 h 4201"/>
              <a:gd name="T32" fmla="*/ 1066 w 1897"/>
              <a:gd name="T33" fmla="*/ 213 h 4201"/>
              <a:gd name="T34" fmla="*/ 1079 w 1897"/>
              <a:gd name="T35" fmla="*/ 150 h 4201"/>
              <a:gd name="T36" fmla="*/ 948 w 1897"/>
              <a:gd name="T37" fmla="*/ 0 h 4201"/>
              <a:gd name="T38" fmla="*/ 817 w 1897"/>
              <a:gd name="T39" fmla="*/ 150 h 4201"/>
              <a:gd name="T40" fmla="*/ 830 w 1897"/>
              <a:gd name="T41" fmla="*/ 213 h 4201"/>
              <a:gd name="T42" fmla="*/ 525 w 1897"/>
              <a:gd name="T43" fmla="*/ 797 h 4201"/>
              <a:gd name="T44" fmla="*/ 443 w 1897"/>
              <a:gd name="T45" fmla="*/ 726 h 4201"/>
              <a:gd name="T46" fmla="*/ 444 w 1897"/>
              <a:gd name="T47" fmla="*/ 962 h 4201"/>
              <a:gd name="T48" fmla="*/ 444 w 1897"/>
              <a:gd name="T49" fmla="*/ 1123 h 4201"/>
              <a:gd name="T50" fmla="*/ 441 w 1897"/>
              <a:gd name="T51" fmla="*/ 1125 h 4201"/>
              <a:gd name="T52" fmla="*/ 653 w 1897"/>
              <a:gd name="T53" fmla="*/ 1506 h 4201"/>
              <a:gd name="T54" fmla="*/ 570 w 1897"/>
              <a:gd name="T55" fmla="*/ 1672 h 4201"/>
              <a:gd name="T56" fmla="*/ 532 w 1897"/>
              <a:gd name="T57" fmla="*/ 1723 h 4201"/>
              <a:gd name="T58" fmla="*/ 486 w 1897"/>
              <a:gd name="T59" fmla="*/ 1836 h 4201"/>
              <a:gd name="T60" fmla="*/ 534 w 1897"/>
              <a:gd name="T61" fmla="*/ 1993 h 4201"/>
              <a:gd name="T62" fmla="*/ 602 w 1897"/>
              <a:gd name="T63" fmla="*/ 2083 h 4201"/>
              <a:gd name="T64" fmla="*/ 480 w 1897"/>
              <a:gd name="T65" fmla="*/ 2863 h 4201"/>
              <a:gd name="T66" fmla="*/ 372 w 1897"/>
              <a:gd name="T67" fmla="*/ 3271 h 4201"/>
              <a:gd name="T68" fmla="*/ 322 w 1897"/>
              <a:gd name="T69" fmla="*/ 3311 h 4201"/>
              <a:gd name="T70" fmla="*/ 137 w 1897"/>
              <a:gd name="T71" fmla="*/ 3472 h 4201"/>
              <a:gd name="T72" fmla="*/ 264 w 1897"/>
              <a:gd name="T73" fmla="*/ 3660 h 4201"/>
              <a:gd name="T74" fmla="*/ 264 w 1897"/>
              <a:gd name="T75" fmla="*/ 3686 h 4201"/>
              <a:gd name="T76" fmla="*/ 11 w 1897"/>
              <a:gd name="T77" fmla="*/ 3962 h 4201"/>
              <a:gd name="T78" fmla="*/ 948 w 1897"/>
              <a:gd name="T79" fmla="*/ 4200 h 4201"/>
              <a:gd name="T80" fmla="*/ 1619 w 1897"/>
              <a:gd name="T81" fmla="*/ 4200 h 4201"/>
              <a:gd name="T82" fmla="*/ 1885 w 1897"/>
              <a:gd name="T83" fmla="*/ 3962 h 4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97" h="4201">
                <a:moveTo>
                  <a:pt x="1631" y="3686"/>
                </a:moveTo>
                <a:lnTo>
                  <a:pt x="1631" y="3660"/>
                </a:lnTo>
                <a:lnTo>
                  <a:pt x="1631" y="3660"/>
                </a:lnTo>
                <a:cubicBezTo>
                  <a:pt x="1711" y="3636"/>
                  <a:pt x="1767" y="3560"/>
                  <a:pt x="1759" y="3472"/>
                </a:cubicBezTo>
                <a:lnTo>
                  <a:pt x="1759" y="3472"/>
                </a:lnTo>
                <a:cubicBezTo>
                  <a:pt x="1751" y="3379"/>
                  <a:pt x="1668" y="3311"/>
                  <a:pt x="1574" y="3311"/>
                </a:cubicBezTo>
                <a:lnTo>
                  <a:pt x="1574" y="3311"/>
                </a:lnTo>
                <a:cubicBezTo>
                  <a:pt x="1550" y="3311"/>
                  <a:pt x="1529" y="3294"/>
                  <a:pt x="1524" y="3271"/>
                </a:cubicBezTo>
                <a:lnTo>
                  <a:pt x="1488" y="3109"/>
                </a:lnTo>
                <a:lnTo>
                  <a:pt x="1488" y="3109"/>
                </a:lnTo>
                <a:cubicBezTo>
                  <a:pt x="1469" y="3025"/>
                  <a:pt x="1446" y="2943"/>
                  <a:pt x="1415" y="2863"/>
                </a:cubicBezTo>
                <a:lnTo>
                  <a:pt x="1415" y="2863"/>
                </a:lnTo>
                <a:cubicBezTo>
                  <a:pt x="1331" y="2637"/>
                  <a:pt x="1152" y="2651"/>
                  <a:pt x="1294" y="2083"/>
                </a:cubicBezTo>
                <a:lnTo>
                  <a:pt x="1294" y="2083"/>
                </a:lnTo>
                <a:cubicBezTo>
                  <a:pt x="1303" y="2045"/>
                  <a:pt x="1328" y="2012"/>
                  <a:pt x="1362" y="1993"/>
                </a:cubicBezTo>
                <a:lnTo>
                  <a:pt x="1362" y="1993"/>
                </a:lnTo>
                <a:cubicBezTo>
                  <a:pt x="1413" y="1965"/>
                  <a:pt x="1477" y="1911"/>
                  <a:pt x="1411" y="1836"/>
                </a:cubicBezTo>
                <a:lnTo>
                  <a:pt x="1411" y="1836"/>
                </a:lnTo>
                <a:cubicBezTo>
                  <a:pt x="1382" y="1805"/>
                  <a:pt x="1367" y="1765"/>
                  <a:pt x="1363" y="1723"/>
                </a:cubicBezTo>
                <a:lnTo>
                  <a:pt x="1363" y="1723"/>
                </a:lnTo>
                <a:cubicBezTo>
                  <a:pt x="1362" y="1704"/>
                  <a:pt x="1352" y="1684"/>
                  <a:pt x="1326" y="1672"/>
                </a:cubicBezTo>
                <a:lnTo>
                  <a:pt x="1326" y="1672"/>
                </a:lnTo>
                <a:cubicBezTo>
                  <a:pt x="1264" y="1644"/>
                  <a:pt x="1231" y="1573"/>
                  <a:pt x="1243" y="1506"/>
                </a:cubicBezTo>
                <a:lnTo>
                  <a:pt x="1243" y="1506"/>
                </a:lnTo>
                <a:cubicBezTo>
                  <a:pt x="1261" y="1406"/>
                  <a:pt x="1314" y="1268"/>
                  <a:pt x="1455" y="1125"/>
                </a:cubicBezTo>
                <a:lnTo>
                  <a:pt x="1455" y="1125"/>
                </a:lnTo>
                <a:cubicBezTo>
                  <a:pt x="1455" y="1125"/>
                  <a:pt x="1454" y="1124"/>
                  <a:pt x="1452" y="1123"/>
                </a:cubicBezTo>
                <a:lnTo>
                  <a:pt x="1452" y="962"/>
                </a:lnTo>
                <a:lnTo>
                  <a:pt x="1452" y="962"/>
                </a:lnTo>
                <a:lnTo>
                  <a:pt x="1452" y="726"/>
                </a:lnTo>
                <a:lnTo>
                  <a:pt x="1452" y="726"/>
                </a:lnTo>
                <a:cubicBezTo>
                  <a:pt x="1428" y="753"/>
                  <a:pt x="1400" y="776"/>
                  <a:pt x="1371" y="797"/>
                </a:cubicBezTo>
                <a:lnTo>
                  <a:pt x="1371" y="797"/>
                </a:lnTo>
                <a:cubicBezTo>
                  <a:pt x="1350" y="645"/>
                  <a:pt x="1273" y="445"/>
                  <a:pt x="1066" y="213"/>
                </a:cubicBezTo>
                <a:lnTo>
                  <a:pt x="1066" y="213"/>
                </a:lnTo>
                <a:cubicBezTo>
                  <a:pt x="1074" y="194"/>
                  <a:pt x="1079" y="172"/>
                  <a:pt x="1079" y="150"/>
                </a:cubicBezTo>
                <a:lnTo>
                  <a:pt x="1079" y="150"/>
                </a:lnTo>
                <a:cubicBezTo>
                  <a:pt x="1079" y="67"/>
                  <a:pt x="1020" y="0"/>
                  <a:pt x="948" y="0"/>
                </a:cubicBezTo>
                <a:lnTo>
                  <a:pt x="948" y="0"/>
                </a:lnTo>
                <a:cubicBezTo>
                  <a:pt x="875" y="0"/>
                  <a:pt x="817" y="67"/>
                  <a:pt x="817" y="150"/>
                </a:cubicBezTo>
                <a:lnTo>
                  <a:pt x="817" y="150"/>
                </a:lnTo>
                <a:cubicBezTo>
                  <a:pt x="817" y="172"/>
                  <a:pt x="822" y="194"/>
                  <a:pt x="830" y="213"/>
                </a:cubicBezTo>
                <a:lnTo>
                  <a:pt x="830" y="213"/>
                </a:lnTo>
                <a:cubicBezTo>
                  <a:pt x="623" y="445"/>
                  <a:pt x="546" y="645"/>
                  <a:pt x="525" y="797"/>
                </a:cubicBezTo>
                <a:lnTo>
                  <a:pt x="525" y="797"/>
                </a:lnTo>
                <a:cubicBezTo>
                  <a:pt x="496" y="776"/>
                  <a:pt x="468" y="753"/>
                  <a:pt x="443" y="726"/>
                </a:cubicBezTo>
                <a:lnTo>
                  <a:pt x="443" y="962"/>
                </a:lnTo>
                <a:lnTo>
                  <a:pt x="444" y="962"/>
                </a:lnTo>
                <a:lnTo>
                  <a:pt x="444" y="1123"/>
                </a:lnTo>
                <a:lnTo>
                  <a:pt x="444" y="1123"/>
                </a:lnTo>
                <a:cubicBezTo>
                  <a:pt x="442" y="1124"/>
                  <a:pt x="441" y="1125"/>
                  <a:pt x="441" y="1125"/>
                </a:cubicBezTo>
                <a:lnTo>
                  <a:pt x="441" y="1125"/>
                </a:lnTo>
                <a:cubicBezTo>
                  <a:pt x="582" y="1268"/>
                  <a:pt x="635" y="1406"/>
                  <a:pt x="653" y="1506"/>
                </a:cubicBezTo>
                <a:lnTo>
                  <a:pt x="653" y="1506"/>
                </a:lnTo>
                <a:cubicBezTo>
                  <a:pt x="664" y="1573"/>
                  <a:pt x="632" y="1644"/>
                  <a:pt x="570" y="1672"/>
                </a:cubicBezTo>
                <a:lnTo>
                  <a:pt x="570" y="1672"/>
                </a:lnTo>
                <a:cubicBezTo>
                  <a:pt x="544" y="1684"/>
                  <a:pt x="534" y="1704"/>
                  <a:pt x="532" y="1723"/>
                </a:cubicBezTo>
                <a:lnTo>
                  <a:pt x="532" y="1723"/>
                </a:lnTo>
                <a:cubicBezTo>
                  <a:pt x="529" y="1765"/>
                  <a:pt x="514" y="1805"/>
                  <a:pt x="486" y="1836"/>
                </a:cubicBezTo>
                <a:lnTo>
                  <a:pt x="486" y="1836"/>
                </a:lnTo>
                <a:cubicBezTo>
                  <a:pt x="419" y="1911"/>
                  <a:pt x="482" y="1965"/>
                  <a:pt x="534" y="1993"/>
                </a:cubicBezTo>
                <a:lnTo>
                  <a:pt x="534" y="1993"/>
                </a:lnTo>
                <a:cubicBezTo>
                  <a:pt x="568" y="2012"/>
                  <a:pt x="593" y="2045"/>
                  <a:pt x="602" y="2083"/>
                </a:cubicBezTo>
                <a:lnTo>
                  <a:pt x="602" y="2083"/>
                </a:lnTo>
                <a:cubicBezTo>
                  <a:pt x="744" y="2651"/>
                  <a:pt x="565" y="2637"/>
                  <a:pt x="480" y="2863"/>
                </a:cubicBezTo>
                <a:lnTo>
                  <a:pt x="480" y="2863"/>
                </a:lnTo>
                <a:cubicBezTo>
                  <a:pt x="450" y="2943"/>
                  <a:pt x="426" y="3025"/>
                  <a:pt x="408" y="3109"/>
                </a:cubicBezTo>
                <a:lnTo>
                  <a:pt x="372" y="3271"/>
                </a:lnTo>
                <a:lnTo>
                  <a:pt x="372" y="3271"/>
                </a:lnTo>
                <a:cubicBezTo>
                  <a:pt x="367" y="3294"/>
                  <a:pt x="346" y="3311"/>
                  <a:pt x="322" y="3311"/>
                </a:cubicBezTo>
                <a:lnTo>
                  <a:pt x="322" y="3311"/>
                </a:lnTo>
                <a:cubicBezTo>
                  <a:pt x="228" y="3311"/>
                  <a:pt x="145" y="3379"/>
                  <a:pt x="137" y="3472"/>
                </a:cubicBezTo>
                <a:lnTo>
                  <a:pt x="137" y="3472"/>
                </a:lnTo>
                <a:cubicBezTo>
                  <a:pt x="128" y="3560"/>
                  <a:pt x="185" y="3636"/>
                  <a:pt x="264" y="3660"/>
                </a:cubicBezTo>
                <a:lnTo>
                  <a:pt x="264" y="3686"/>
                </a:lnTo>
                <a:lnTo>
                  <a:pt x="264" y="3686"/>
                </a:lnTo>
                <a:cubicBezTo>
                  <a:pt x="118" y="3688"/>
                  <a:pt x="0" y="3813"/>
                  <a:pt x="11" y="3962"/>
                </a:cubicBezTo>
                <a:lnTo>
                  <a:pt x="11" y="3962"/>
                </a:lnTo>
                <a:cubicBezTo>
                  <a:pt x="22" y="4098"/>
                  <a:pt x="141" y="4200"/>
                  <a:pt x="277" y="4200"/>
                </a:cubicBezTo>
                <a:lnTo>
                  <a:pt x="948" y="4200"/>
                </a:lnTo>
                <a:lnTo>
                  <a:pt x="1619" y="4200"/>
                </a:lnTo>
                <a:lnTo>
                  <a:pt x="1619" y="4200"/>
                </a:lnTo>
                <a:cubicBezTo>
                  <a:pt x="1755" y="4200"/>
                  <a:pt x="1875" y="4098"/>
                  <a:pt x="1885" y="3962"/>
                </a:cubicBezTo>
                <a:lnTo>
                  <a:pt x="1885" y="3962"/>
                </a:lnTo>
                <a:cubicBezTo>
                  <a:pt x="1896" y="3813"/>
                  <a:pt x="1778" y="3688"/>
                  <a:pt x="1631" y="3686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B5910FCE-8481-46A0-992D-8E28D0A7C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900" y="9371086"/>
            <a:ext cx="2164731" cy="2363714"/>
          </a:xfrm>
          <a:custGeom>
            <a:avLst/>
            <a:gdLst>
              <a:gd name="T0" fmla="*/ 395 w 2545"/>
              <a:gd name="T1" fmla="*/ 3298 h 3814"/>
              <a:gd name="T2" fmla="*/ 395 w 2545"/>
              <a:gd name="T3" fmla="*/ 3268 h 3814"/>
              <a:gd name="T4" fmla="*/ 313 w 2545"/>
              <a:gd name="T5" fmla="*/ 3062 h 3814"/>
              <a:gd name="T6" fmla="*/ 451 w 2545"/>
              <a:gd name="T7" fmla="*/ 2924 h 3814"/>
              <a:gd name="T8" fmla="*/ 499 w 2545"/>
              <a:gd name="T9" fmla="*/ 2924 h 3814"/>
              <a:gd name="T10" fmla="*/ 439 w 2545"/>
              <a:gd name="T11" fmla="*/ 1475 h 3814"/>
              <a:gd name="T12" fmla="*/ 471 w 2545"/>
              <a:gd name="T13" fmla="*/ 1181 h 3814"/>
              <a:gd name="T14" fmla="*/ 958 w 2545"/>
              <a:gd name="T15" fmla="*/ 602 h 3814"/>
              <a:gd name="T16" fmla="*/ 1125 w 2545"/>
              <a:gd name="T17" fmla="*/ 267 h 3814"/>
              <a:gd name="T18" fmla="*/ 1198 w 2545"/>
              <a:gd name="T19" fmla="*/ 230 h 3814"/>
              <a:gd name="T20" fmla="*/ 1340 w 2545"/>
              <a:gd name="T21" fmla="*/ 341 h 3814"/>
              <a:gd name="T22" fmla="*/ 1366 w 2545"/>
              <a:gd name="T23" fmla="*/ 114 h 3814"/>
              <a:gd name="T24" fmla="*/ 1477 w 2545"/>
              <a:gd name="T25" fmla="*/ 366 h 3814"/>
              <a:gd name="T26" fmla="*/ 1719 w 2545"/>
              <a:gd name="T27" fmla="*/ 514 h 3814"/>
              <a:gd name="T28" fmla="*/ 1853 w 2545"/>
              <a:gd name="T29" fmla="*/ 636 h 3814"/>
              <a:gd name="T30" fmla="*/ 2352 w 2545"/>
              <a:gd name="T31" fmla="*/ 848 h 3814"/>
              <a:gd name="T32" fmla="*/ 2436 w 2545"/>
              <a:gd name="T33" fmla="*/ 864 h 3814"/>
              <a:gd name="T34" fmla="*/ 2463 w 2545"/>
              <a:gd name="T35" fmla="*/ 897 h 3814"/>
              <a:gd name="T36" fmla="*/ 2495 w 2545"/>
              <a:gd name="T37" fmla="*/ 1042 h 3814"/>
              <a:gd name="T38" fmla="*/ 2476 w 2545"/>
              <a:gd name="T39" fmla="*/ 1216 h 3814"/>
              <a:gd name="T40" fmla="*/ 2328 w 2545"/>
              <a:gd name="T41" fmla="*/ 1330 h 3814"/>
              <a:gd name="T42" fmla="*/ 2328 w 2545"/>
              <a:gd name="T43" fmla="*/ 1330 h 3814"/>
              <a:gd name="T44" fmla="*/ 2212 w 2545"/>
              <a:gd name="T45" fmla="*/ 1254 h 3814"/>
              <a:gd name="T46" fmla="*/ 2070 w 2545"/>
              <a:gd name="T47" fmla="*/ 1263 h 3814"/>
              <a:gd name="T48" fmla="*/ 1969 w 2545"/>
              <a:gd name="T49" fmla="*/ 1270 h 3814"/>
              <a:gd name="T50" fmla="*/ 1892 w 2545"/>
              <a:gd name="T51" fmla="*/ 1283 h 3814"/>
              <a:gd name="T52" fmla="*/ 1793 w 2545"/>
              <a:gd name="T53" fmla="*/ 1263 h 3814"/>
              <a:gd name="T54" fmla="*/ 1531 w 2545"/>
              <a:gd name="T55" fmla="*/ 1308 h 3814"/>
              <a:gd name="T56" fmla="*/ 1765 w 2545"/>
              <a:gd name="T57" fmla="*/ 2238 h 3814"/>
              <a:gd name="T58" fmla="*/ 1703 w 2545"/>
              <a:gd name="T59" fmla="*/ 2861 h 3814"/>
              <a:gd name="T60" fmla="*/ 1831 w 2545"/>
              <a:gd name="T61" fmla="*/ 2924 h 3814"/>
              <a:gd name="T62" fmla="*/ 1969 w 2545"/>
              <a:gd name="T63" fmla="*/ 3062 h 3814"/>
              <a:gd name="T64" fmla="*/ 1969 w 2545"/>
              <a:gd name="T65" fmla="*/ 3142 h 3814"/>
              <a:gd name="T66" fmla="*/ 1920 w 2545"/>
              <a:gd name="T67" fmla="*/ 3247 h 3814"/>
              <a:gd name="T68" fmla="*/ 1991 w 2545"/>
              <a:gd name="T69" fmla="*/ 3298 h 3814"/>
              <a:gd name="T70" fmla="*/ 2129 w 2545"/>
              <a:gd name="T71" fmla="*/ 3437 h 3814"/>
              <a:gd name="T72" fmla="*/ 2129 w 2545"/>
              <a:gd name="T73" fmla="*/ 3675 h 3814"/>
              <a:gd name="T74" fmla="*/ 325 w 2545"/>
              <a:gd name="T75" fmla="*/ 3813 h 3814"/>
              <a:gd name="T76" fmla="*/ 188 w 2545"/>
              <a:gd name="T77" fmla="*/ 3675 h 3814"/>
              <a:gd name="T78" fmla="*/ 188 w 2545"/>
              <a:gd name="T79" fmla="*/ 3437 h 3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545" h="3814">
                <a:moveTo>
                  <a:pt x="325" y="3298"/>
                </a:moveTo>
                <a:lnTo>
                  <a:pt x="395" y="3298"/>
                </a:lnTo>
                <a:lnTo>
                  <a:pt x="395" y="3268"/>
                </a:lnTo>
                <a:lnTo>
                  <a:pt x="395" y="3268"/>
                </a:lnTo>
                <a:cubicBezTo>
                  <a:pt x="347" y="3247"/>
                  <a:pt x="313" y="3199"/>
                  <a:pt x="313" y="3142"/>
                </a:cubicBezTo>
                <a:lnTo>
                  <a:pt x="313" y="3062"/>
                </a:lnTo>
                <a:lnTo>
                  <a:pt x="313" y="3062"/>
                </a:lnTo>
                <a:cubicBezTo>
                  <a:pt x="313" y="2987"/>
                  <a:pt x="375" y="2924"/>
                  <a:pt x="451" y="2924"/>
                </a:cubicBezTo>
                <a:lnTo>
                  <a:pt x="499" y="2924"/>
                </a:lnTo>
                <a:lnTo>
                  <a:pt x="499" y="2924"/>
                </a:lnTo>
                <a:cubicBezTo>
                  <a:pt x="0" y="2189"/>
                  <a:pt x="439" y="1475"/>
                  <a:pt x="439" y="1475"/>
                </a:cubicBezTo>
                <a:lnTo>
                  <a:pt x="439" y="1475"/>
                </a:lnTo>
                <a:cubicBezTo>
                  <a:pt x="487" y="1371"/>
                  <a:pt x="412" y="1272"/>
                  <a:pt x="471" y="1181"/>
                </a:cubicBezTo>
                <a:lnTo>
                  <a:pt x="471" y="1181"/>
                </a:lnTo>
                <a:cubicBezTo>
                  <a:pt x="695" y="838"/>
                  <a:pt x="958" y="602"/>
                  <a:pt x="958" y="602"/>
                </a:cubicBezTo>
                <a:lnTo>
                  <a:pt x="958" y="602"/>
                </a:lnTo>
                <a:cubicBezTo>
                  <a:pt x="1212" y="426"/>
                  <a:pt x="1125" y="267"/>
                  <a:pt x="1125" y="267"/>
                </a:cubicBezTo>
                <a:lnTo>
                  <a:pt x="1125" y="267"/>
                </a:lnTo>
                <a:cubicBezTo>
                  <a:pt x="1112" y="164"/>
                  <a:pt x="1194" y="161"/>
                  <a:pt x="1194" y="161"/>
                </a:cubicBezTo>
                <a:lnTo>
                  <a:pt x="1198" y="230"/>
                </a:lnTo>
                <a:lnTo>
                  <a:pt x="1270" y="366"/>
                </a:lnTo>
                <a:lnTo>
                  <a:pt x="1340" y="341"/>
                </a:lnTo>
                <a:lnTo>
                  <a:pt x="1340" y="341"/>
                </a:lnTo>
                <a:cubicBezTo>
                  <a:pt x="1437" y="287"/>
                  <a:pt x="1237" y="0"/>
                  <a:pt x="1366" y="114"/>
                </a:cubicBezTo>
                <a:lnTo>
                  <a:pt x="1366" y="114"/>
                </a:lnTo>
                <a:cubicBezTo>
                  <a:pt x="1496" y="227"/>
                  <a:pt x="1477" y="366"/>
                  <a:pt x="1477" y="366"/>
                </a:cubicBezTo>
                <a:lnTo>
                  <a:pt x="1477" y="366"/>
                </a:lnTo>
                <a:cubicBezTo>
                  <a:pt x="1500" y="401"/>
                  <a:pt x="1719" y="514"/>
                  <a:pt x="1719" y="514"/>
                </a:cubicBezTo>
                <a:lnTo>
                  <a:pt x="1799" y="539"/>
                </a:lnTo>
                <a:lnTo>
                  <a:pt x="1853" y="636"/>
                </a:lnTo>
                <a:lnTo>
                  <a:pt x="1853" y="636"/>
                </a:lnTo>
                <a:cubicBezTo>
                  <a:pt x="1879" y="666"/>
                  <a:pt x="2352" y="848"/>
                  <a:pt x="2352" y="848"/>
                </a:cubicBezTo>
                <a:lnTo>
                  <a:pt x="2436" y="864"/>
                </a:lnTo>
                <a:lnTo>
                  <a:pt x="2436" y="864"/>
                </a:lnTo>
                <a:cubicBezTo>
                  <a:pt x="2436" y="864"/>
                  <a:pt x="2394" y="860"/>
                  <a:pt x="2463" y="897"/>
                </a:cubicBezTo>
                <a:lnTo>
                  <a:pt x="2463" y="897"/>
                </a:lnTo>
                <a:cubicBezTo>
                  <a:pt x="2531" y="934"/>
                  <a:pt x="2495" y="1042"/>
                  <a:pt x="2495" y="1042"/>
                </a:cubicBezTo>
                <a:lnTo>
                  <a:pt x="2495" y="1042"/>
                </a:lnTo>
                <a:cubicBezTo>
                  <a:pt x="2544" y="1139"/>
                  <a:pt x="2511" y="1190"/>
                  <a:pt x="2476" y="1216"/>
                </a:cubicBezTo>
                <a:lnTo>
                  <a:pt x="2476" y="1216"/>
                </a:lnTo>
                <a:lnTo>
                  <a:pt x="2476" y="1216"/>
                </a:lnTo>
                <a:cubicBezTo>
                  <a:pt x="2476" y="1216"/>
                  <a:pt x="2453" y="1336"/>
                  <a:pt x="2328" y="1330"/>
                </a:cubicBezTo>
                <a:lnTo>
                  <a:pt x="2328" y="1330"/>
                </a:lnTo>
                <a:lnTo>
                  <a:pt x="2328" y="1330"/>
                </a:lnTo>
                <a:cubicBezTo>
                  <a:pt x="2263" y="1326"/>
                  <a:pt x="2212" y="1254"/>
                  <a:pt x="2212" y="1254"/>
                </a:cubicBezTo>
                <a:lnTo>
                  <a:pt x="2212" y="1254"/>
                </a:lnTo>
                <a:cubicBezTo>
                  <a:pt x="2199" y="1287"/>
                  <a:pt x="2070" y="1263"/>
                  <a:pt x="2070" y="1263"/>
                </a:cubicBezTo>
                <a:lnTo>
                  <a:pt x="2070" y="1263"/>
                </a:lnTo>
                <a:cubicBezTo>
                  <a:pt x="2070" y="1263"/>
                  <a:pt x="1993" y="1289"/>
                  <a:pt x="1969" y="1270"/>
                </a:cubicBezTo>
                <a:lnTo>
                  <a:pt x="1969" y="1270"/>
                </a:lnTo>
                <a:cubicBezTo>
                  <a:pt x="1946" y="1252"/>
                  <a:pt x="1906" y="1301"/>
                  <a:pt x="1892" y="1283"/>
                </a:cubicBezTo>
                <a:lnTo>
                  <a:pt x="1892" y="1283"/>
                </a:lnTo>
                <a:cubicBezTo>
                  <a:pt x="1878" y="1264"/>
                  <a:pt x="1793" y="1263"/>
                  <a:pt x="1793" y="1263"/>
                </a:cubicBezTo>
                <a:lnTo>
                  <a:pt x="1793" y="1263"/>
                </a:lnTo>
                <a:cubicBezTo>
                  <a:pt x="1661" y="1367"/>
                  <a:pt x="1531" y="1308"/>
                  <a:pt x="1531" y="1308"/>
                </a:cubicBezTo>
                <a:lnTo>
                  <a:pt x="1531" y="1308"/>
                </a:lnTo>
                <a:cubicBezTo>
                  <a:pt x="1213" y="1348"/>
                  <a:pt x="1728" y="2162"/>
                  <a:pt x="1728" y="2162"/>
                </a:cubicBezTo>
                <a:lnTo>
                  <a:pt x="1765" y="2238"/>
                </a:lnTo>
                <a:lnTo>
                  <a:pt x="1765" y="2238"/>
                </a:lnTo>
                <a:cubicBezTo>
                  <a:pt x="1850" y="2569"/>
                  <a:pt x="1809" y="2765"/>
                  <a:pt x="1703" y="2861"/>
                </a:cubicBezTo>
                <a:lnTo>
                  <a:pt x="1731" y="2924"/>
                </a:lnTo>
                <a:lnTo>
                  <a:pt x="1831" y="2924"/>
                </a:lnTo>
                <a:lnTo>
                  <a:pt x="1831" y="2924"/>
                </a:lnTo>
                <a:cubicBezTo>
                  <a:pt x="1907" y="2924"/>
                  <a:pt x="1969" y="2987"/>
                  <a:pt x="1969" y="3062"/>
                </a:cubicBezTo>
                <a:lnTo>
                  <a:pt x="1969" y="3142"/>
                </a:lnTo>
                <a:lnTo>
                  <a:pt x="1969" y="3142"/>
                </a:lnTo>
                <a:cubicBezTo>
                  <a:pt x="1969" y="3185"/>
                  <a:pt x="1950" y="3222"/>
                  <a:pt x="1920" y="3247"/>
                </a:cubicBezTo>
                <a:lnTo>
                  <a:pt x="1920" y="3247"/>
                </a:lnTo>
                <a:lnTo>
                  <a:pt x="1920" y="3298"/>
                </a:lnTo>
                <a:lnTo>
                  <a:pt x="1991" y="3298"/>
                </a:lnTo>
                <a:lnTo>
                  <a:pt x="1991" y="3298"/>
                </a:lnTo>
                <a:cubicBezTo>
                  <a:pt x="2067" y="3298"/>
                  <a:pt x="2129" y="3361"/>
                  <a:pt x="2129" y="3437"/>
                </a:cubicBezTo>
                <a:lnTo>
                  <a:pt x="2129" y="3675"/>
                </a:lnTo>
                <a:lnTo>
                  <a:pt x="2129" y="3675"/>
                </a:lnTo>
                <a:cubicBezTo>
                  <a:pt x="2129" y="3751"/>
                  <a:pt x="2067" y="3813"/>
                  <a:pt x="1991" y="3813"/>
                </a:cubicBezTo>
                <a:lnTo>
                  <a:pt x="325" y="3813"/>
                </a:lnTo>
                <a:lnTo>
                  <a:pt x="325" y="3813"/>
                </a:lnTo>
                <a:cubicBezTo>
                  <a:pt x="250" y="3813"/>
                  <a:pt x="188" y="3751"/>
                  <a:pt x="188" y="3675"/>
                </a:cubicBezTo>
                <a:lnTo>
                  <a:pt x="188" y="3437"/>
                </a:lnTo>
                <a:lnTo>
                  <a:pt x="188" y="3437"/>
                </a:lnTo>
                <a:cubicBezTo>
                  <a:pt x="188" y="3361"/>
                  <a:pt x="250" y="3298"/>
                  <a:pt x="325" y="3298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AD4C5E9E-D583-4A0D-B02A-1CFD373FF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8085" y="9193464"/>
            <a:ext cx="1613230" cy="2541336"/>
          </a:xfrm>
          <a:custGeom>
            <a:avLst/>
            <a:gdLst>
              <a:gd name="T0" fmla="*/ 1631 w 1896"/>
              <a:gd name="T1" fmla="*/ 3601 h 4099"/>
              <a:gd name="T2" fmla="*/ 1758 w 1896"/>
              <a:gd name="T3" fmla="*/ 3429 h 4099"/>
              <a:gd name="T4" fmla="*/ 1573 w 1896"/>
              <a:gd name="T5" fmla="*/ 3281 h 4099"/>
              <a:gd name="T6" fmla="*/ 1523 w 1896"/>
              <a:gd name="T7" fmla="*/ 3244 h 4099"/>
              <a:gd name="T8" fmla="*/ 1487 w 1896"/>
              <a:gd name="T9" fmla="*/ 3094 h 4099"/>
              <a:gd name="T10" fmla="*/ 1415 w 1896"/>
              <a:gd name="T11" fmla="*/ 2868 h 4099"/>
              <a:gd name="T12" fmla="*/ 1293 w 1896"/>
              <a:gd name="T13" fmla="*/ 2152 h 4099"/>
              <a:gd name="T14" fmla="*/ 1352 w 1896"/>
              <a:gd name="T15" fmla="*/ 2074 h 4099"/>
              <a:gd name="T16" fmla="*/ 1365 w 1896"/>
              <a:gd name="T17" fmla="*/ 2067 h 4099"/>
              <a:gd name="T18" fmla="*/ 1437 w 1896"/>
              <a:gd name="T19" fmla="*/ 1975 h 4099"/>
              <a:gd name="T20" fmla="*/ 1450 w 1896"/>
              <a:gd name="T21" fmla="*/ 1274 h 4099"/>
              <a:gd name="T22" fmla="*/ 1454 w 1896"/>
              <a:gd name="T23" fmla="*/ 1270 h 4099"/>
              <a:gd name="T24" fmla="*/ 1451 w 1896"/>
              <a:gd name="T25" fmla="*/ 1269 h 4099"/>
              <a:gd name="T26" fmla="*/ 1451 w 1896"/>
              <a:gd name="T27" fmla="*/ 1120 h 4099"/>
              <a:gd name="T28" fmla="*/ 1451 w 1896"/>
              <a:gd name="T29" fmla="*/ 903 h 4099"/>
              <a:gd name="T30" fmla="*/ 1450 w 1896"/>
              <a:gd name="T31" fmla="*/ 705 h 4099"/>
              <a:gd name="T32" fmla="*/ 1616 w 1896"/>
              <a:gd name="T33" fmla="*/ 446 h 4099"/>
              <a:gd name="T34" fmla="*/ 1616 w 1896"/>
              <a:gd name="T35" fmla="*/ 414 h 4099"/>
              <a:gd name="T36" fmla="*/ 1616 w 1896"/>
              <a:gd name="T37" fmla="*/ 197 h 4099"/>
              <a:gd name="T38" fmla="*/ 1528 w 1896"/>
              <a:gd name="T39" fmla="*/ 142 h 4099"/>
              <a:gd name="T40" fmla="*/ 1334 w 1896"/>
              <a:gd name="T41" fmla="*/ 0 h 4099"/>
              <a:gd name="T42" fmla="*/ 1334 w 1896"/>
              <a:gd name="T43" fmla="*/ 75 h 4099"/>
              <a:gd name="T44" fmla="*/ 1242 w 1896"/>
              <a:gd name="T45" fmla="*/ 134 h 4099"/>
              <a:gd name="T46" fmla="*/ 1183 w 1896"/>
              <a:gd name="T47" fmla="*/ 75 h 4099"/>
              <a:gd name="T48" fmla="*/ 1006 w 1896"/>
              <a:gd name="T49" fmla="*/ 0 h 4099"/>
              <a:gd name="T50" fmla="*/ 1006 w 1896"/>
              <a:gd name="T51" fmla="*/ 75 h 4099"/>
              <a:gd name="T52" fmla="*/ 947 w 1896"/>
              <a:gd name="T53" fmla="*/ 134 h 4099"/>
              <a:gd name="T54" fmla="*/ 922 w 1896"/>
              <a:gd name="T55" fmla="*/ 134 h 4099"/>
              <a:gd name="T56" fmla="*/ 863 w 1896"/>
              <a:gd name="T57" fmla="*/ 0 h 4099"/>
              <a:gd name="T58" fmla="*/ 661 w 1896"/>
              <a:gd name="T59" fmla="*/ 67 h 4099"/>
              <a:gd name="T60" fmla="*/ 603 w 1896"/>
              <a:gd name="T61" fmla="*/ 125 h 4099"/>
              <a:gd name="T62" fmla="*/ 585 w 1896"/>
              <a:gd name="T63" fmla="*/ 125 h 4099"/>
              <a:gd name="T64" fmla="*/ 526 w 1896"/>
              <a:gd name="T65" fmla="*/ 0 h 4099"/>
              <a:gd name="T66" fmla="*/ 343 w 1896"/>
              <a:gd name="T67" fmla="*/ 136 h 4099"/>
              <a:gd name="T68" fmla="*/ 278 w 1896"/>
              <a:gd name="T69" fmla="*/ 200 h 4099"/>
              <a:gd name="T70" fmla="*/ 278 w 1896"/>
              <a:gd name="T71" fmla="*/ 415 h 4099"/>
              <a:gd name="T72" fmla="*/ 296 w 1896"/>
              <a:gd name="T73" fmla="*/ 446 h 4099"/>
              <a:gd name="T74" fmla="*/ 442 w 1896"/>
              <a:gd name="T75" fmla="*/ 874 h 4099"/>
              <a:gd name="T76" fmla="*/ 442 w 1896"/>
              <a:gd name="T77" fmla="*/ 1269 h 4099"/>
              <a:gd name="T78" fmla="*/ 440 w 1896"/>
              <a:gd name="T79" fmla="*/ 1270 h 4099"/>
              <a:gd name="T80" fmla="*/ 442 w 1896"/>
              <a:gd name="T81" fmla="*/ 1273 h 4099"/>
              <a:gd name="T82" fmla="*/ 442 w 1896"/>
              <a:gd name="T83" fmla="*/ 1908 h 4099"/>
              <a:gd name="T84" fmla="*/ 457 w 1896"/>
              <a:gd name="T85" fmla="*/ 1980 h 4099"/>
              <a:gd name="T86" fmla="*/ 521 w 1896"/>
              <a:gd name="T87" fmla="*/ 2062 h 4099"/>
              <a:gd name="T88" fmla="*/ 550 w 1896"/>
              <a:gd name="T89" fmla="*/ 2080 h 4099"/>
              <a:gd name="T90" fmla="*/ 601 w 1896"/>
              <a:gd name="T91" fmla="*/ 2152 h 4099"/>
              <a:gd name="T92" fmla="*/ 479 w 1896"/>
              <a:gd name="T93" fmla="*/ 2868 h 4099"/>
              <a:gd name="T94" fmla="*/ 371 w 1896"/>
              <a:gd name="T95" fmla="*/ 3244 h 4099"/>
              <a:gd name="T96" fmla="*/ 321 w 1896"/>
              <a:gd name="T97" fmla="*/ 3281 h 4099"/>
              <a:gd name="T98" fmla="*/ 136 w 1896"/>
              <a:gd name="T99" fmla="*/ 3429 h 4099"/>
              <a:gd name="T100" fmla="*/ 263 w 1896"/>
              <a:gd name="T101" fmla="*/ 3601 h 4099"/>
              <a:gd name="T102" fmla="*/ 263 w 1896"/>
              <a:gd name="T103" fmla="*/ 3625 h 4099"/>
              <a:gd name="T104" fmla="*/ 10 w 1896"/>
              <a:gd name="T105" fmla="*/ 3879 h 4099"/>
              <a:gd name="T106" fmla="*/ 947 w 1896"/>
              <a:gd name="T107" fmla="*/ 4098 h 4099"/>
              <a:gd name="T108" fmla="*/ 1618 w 1896"/>
              <a:gd name="T109" fmla="*/ 4098 h 4099"/>
              <a:gd name="T110" fmla="*/ 1884 w 1896"/>
              <a:gd name="T111" fmla="*/ 3879 h 4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96" h="4099">
                <a:moveTo>
                  <a:pt x="1631" y="3625"/>
                </a:moveTo>
                <a:lnTo>
                  <a:pt x="1631" y="3601"/>
                </a:lnTo>
                <a:lnTo>
                  <a:pt x="1631" y="3601"/>
                </a:lnTo>
                <a:cubicBezTo>
                  <a:pt x="1710" y="3579"/>
                  <a:pt x="1767" y="3510"/>
                  <a:pt x="1758" y="3429"/>
                </a:cubicBezTo>
                <a:lnTo>
                  <a:pt x="1758" y="3429"/>
                </a:lnTo>
                <a:cubicBezTo>
                  <a:pt x="1750" y="3344"/>
                  <a:pt x="1667" y="3281"/>
                  <a:pt x="1573" y="3281"/>
                </a:cubicBezTo>
                <a:lnTo>
                  <a:pt x="1573" y="3281"/>
                </a:lnTo>
                <a:cubicBezTo>
                  <a:pt x="1550" y="3281"/>
                  <a:pt x="1528" y="3265"/>
                  <a:pt x="1523" y="3244"/>
                </a:cubicBezTo>
                <a:lnTo>
                  <a:pt x="1487" y="3094"/>
                </a:lnTo>
                <a:lnTo>
                  <a:pt x="1487" y="3094"/>
                </a:lnTo>
                <a:cubicBezTo>
                  <a:pt x="1469" y="3017"/>
                  <a:pt x="1445" y="2942"/>
                  <a:pt x="1415" y="2868"/>
                </a:cubicBezTo>
                <a:lnTo>
                  <a:pt x="1415" y="2868"/>
                </a:lnTo>
                <a:cubicBezTo>
                  <a:pt x="1330" y="2661"/>
                  <a:pt x="1151" y="2673"/>
                  <a:pt x="1293" y="2152"/>
                </a:cubicBezTo>
                <a:lnTo>
                  <a:pt x="1293" y="2152"/>
                </a:lnTo>
                <a:cubicBezTo>
                  <a:pt x="1301" y="2120"/>
                  <a:pt x="1323" y="2093"/>
                  <a:pt x="1352" y="2074"/>
                </a:cubicBezTo>
                <a:lnTo>
                  <a:pt x="1352" y="2074"/>
                </a:lnTo>
                <a:cubicBezTo>
                  <a:pt x="1356" y="2072"/>
                  <a:pt x="1361" y="2070"/>
                  <a:pt x="1365" y="2067"/>
                </a:cubicBezTo>
                <a:lnTo>
                  <a:pt x="1365" y="2067"/>
                </a:lnTo>
                <a:cubicBezTo>
                  <a:pt x="1401" y="2047"/>
                  <a:pt x="1442" y="2016"/>
                  <a:pt x="1437" y="1975"/>
                </a:cubicBezTo>
                <a:lnTo>
                  <a:pt x="1437" y="1975"/>
                </a:lnTo>
                <a:cubicBezTo>
                  <a:pt x="1445" y="1955"/>
                  <a:pt x="1450" y="1932"/>
                  <a:pt x="1450" y="1908"/>
                </a:cubicBezTo>
                <a:lnTo>
                  <a:pt x="1450" y="1274"/>
                </a:lnTo>
                <a:lnTo>
                  <a:pt x="1450" y="1274"/>
                </a:lnTo>
                <a:cubicBezTo>
                  <a:pt x="1451" y="1273"/>
                  <a:pt x="1453" y="1272"/>
                  <a:pt x="1454" y="1270"/>
                </a:cubicBezTo>
                <a:lnTo>
                  <a:pt x="1454" y="1270"/>
                </a:lnTo>
                <a:cubicBezTo>
                  <a:pt x="1454" y="1270"/>
                  <a:pt x="1453" y="1270"/>
                  <a:pt x="1451" y="1269"/>
                </a:cubicBezTo>
                <a:lnTo>
                  <a:pt x="1451" y="1120"/>
                </a:lnTo>
                <a:lnTo>
                  <a:pt x="1451" y="1120"/>
                </a:lnTo>
                <a:lnTo>
                  <a:pt x="1451" y="903"/>
                </a:lnTo>
                <a:lnTo>
                  <a:pt x="1451" y="903"/>
                </a:lnTo>
                <a:cubicBezTo>
                  <a:pt x="1451" y="904"/>
                  <a:pt x="1451" y="905"/>
                  <a:pt x="1450" y="905"/>
                </a:cubicBezTo>
                <a:lnTo>
                  <a:pt x="1450" y="705"/>
                </a:lnTo>
                <a:lnTo>
                  <a:pt x="1598" y="446"/>
                </a:lnTo>
                <a:lnTo>
                  <a:pt x="1616" y="446"/>
                </a:lnTo>
                <a:lnTo>
                  <a:pt x="1616" y="414"/>
                </a:lnTo>
                <a:lnTo>
                  <a:pt x="1616" y="414"/>
                </a:lnTo>
                <a:lnTo>
                  <a:pt x="1616" y="414"/>
                </a:lnTo>
                <a:lnTo>
                  <a:pt x="1616" y="197"/>
                </a:lnTo>
                <a:lnTo>
                  <a:pt x="1616" y="196"/>
                </a:lnTo>
                <a:lnTo>
                  <a:pt x="1528" y="142"/>
                </a:lnTo>
                <a:lnTo>
                  <a:pt x="1528" y="0"/>
                </a:lnTo>
                <a:lnTo>
                  <a:pt x="1334" y="0"/>
                </a:lnTo>
                <a:lnTo>
                  <a:pt x="1334" y="75"/>
                </a:lnTo>
                <a:lnTo>
                  <a:pt x="1334" y="75"/>
                </a:lnTo>
                <a:cubicBezTo>
                  <a:pt x="1334" y="107"/>
                  <a:pt x="1308" y="134"/>
                  <a:pt x="1276" y="134"/>
                </a:cubicBezTo>
                <a:lnTo>
                  <a:pt x="1242" y="134"/>
                </a:lnTo>
                <a:lnTo>
                  <a:pt x="1242" y="134"/>
                </a:lnTo>
                <a:cubicBezTo>
                  <a:pt x="1209" y="134"/>
                  <a:pt x="1183" y="107"/>
                  <a:pt x="1183" y="75"/>
                </a:cubicBezTo>
                <a:lnTo>
                  <a:pt x="1183" y="0"/>
                </a:lnTo>
                <a:lnTo>
                  <a:pt x="1006" y="0"/>
                </a:lnTo>
                <a:lnTo>
                  <a:pt x="1006" y="75"/>
                </a:lnTo>
                <a:lnTo>
                  <a:pt x="1006" y="75"/>
                </a:lnTo>
                <a:cubicBezTo>
                  <a:pt x="1006" y="107"/>
                  <a:pt x="980" y="134"/>
                  <a:pt x="948" y="134"/>
                </a:cubicBezTo>
                <a:lnTo>
                  <a:pt x="947" y="134"/>
                </a:lnTo>
                <a:lnTo>
                  <a:pt x="922" y="134"/>
                </a:lnTo>
                <a:lnTo>
                  <a:pt x="922" y="134"/>
                </a:lnTo>
                <a:cubicBezTo>
                  <a:pt x="889" y="134"/>
                  <a:pt x="863" y="107"/>
                  <a:pt x="863" y="75"/>
                </a:cubicBezTo>
                <a:lnTo>
                  <a:pt x="863" y="0"/>
                </a:lnTo>
                <a:lnTo>
                  <a:pt x="661" y="0"/>
                </a:lnTo>
                <a:lnTo>
                  <a:pt x="661" y="67"/>
                </a:lnTo>
                <a:lnTo>
                  <a:pt x="661" y="67"/>
                </a:lnTo>
                <a:cubicBezTo>
                  <a:pt x="661" y="99"/>
                  <a:pt x="635" y="125"/>
                  <a:pt x="603" y="125"/>
                </a:cubicBezTo>
                <a:lnTo>
                  <a:pt x="585" y="125"/>
                </a:lnTo>
                <a:lnTo>
                  <a:pt x="585" y="125"/>
                </a:lnTo>
                <a:cubicBezTo>
                  <a:pt x="553" y="125"/>
                  <a:pt x="526" y="99"/>
                  <a:pt x="526" y="66"/>
                </a:cubicBezTo>
                <a:lnTo>
                  <a:pt x="526" y="0"/>
                </a:lnTo>
                <a:lnTo>
                  <a:pt x="343" y="0"/>
                </a:lnTo>
                <a:lnTo>
                  <a:pt x="343" y="136"/>
                </a:lnTo>
                <a:lnTo>
                  <a:pt x="281" y="197"/>
                </a:lnTo>
                <a:lnTo>
                  <a:pt x="278" y="200"/>
                </a:lnTo>
                <a:lnTo>
                  <a:pt x="278" y="414"/>
                </a:lnTo>
                <a:lnTo>
                  <a:pt x="278" y="415"/>
                </a:lnTo>
                <a:lnTo>
                  <a:pt x="278" y="446"/>
                </a:lnTo>
                <a:lnTo>
                  <a:pt x="296" y="446"/>
                </a:lnTo>
                <a:lnTo>
                  <a:pt x="442" y="701"/>
                </a:lnTo>
                <a:lnTo>
                  <a:pt x="442" y="874"/>
                </a:lnTo>
                <a:lnTo>
                  <a:pt x="442" y="1108"/>
                </a:lnTo>
                <a:lnTo>
                  <a:pt x="442" y="1269"/>
                </a:lnTo>
                <a:lnTo>
                  <a:pt x="442" y="1269"/>
                </a:lnTo>
                <a:cubicBezTo>
                  <a:pt x="441" y="1270"/>
                  <a:pt x="440" y="1270"/>
                  <a:pt x="440" y="1270"/>
                </a:cubicBezTo>
                <a:lnTo>
                  <a:pt x="440" y="1270"/>
                </a:lnTo>
                <a:cubicBezTo>
                  <a:pt x="440" y="1271"/>
                  <a:pt x="441" y="1272"/>
                  <a:pt x="442" y="1273"/>
                </a:cubicBezTo>
                <a:lnTo>
                  <a:pt x="442" y="1908"/>
                </a:lnTo>
                <a:lnTo>
                  <a:pt x="442" y="1908"/>
                </a:lnTo>
                <a:cubicBezTo>
                  <a:pt x="442" y="1933"/>
                  <a:pt x="447" y="1958"/>
                  <a:pt x="457" y="1980"/>
                </a:cubicBezTo>
                <a:lnTo>
                  <a:pt x="457" y="1980"/>
                </a:lnTo>
                <a:cubicBezTo>
                  <a:pt x="455" y="2016"/>
                  <a:pt x="488" y="2043"/>
                  <a:pt x="521" y="2062"/>
                </a:cubicBezTo>
                <a:lnTo>
                  <a:pt x="521" y="2062"/>
                </a:lnTo>
                <a:cubicBezTo>
                  <a:pt x="530" y="2069"/>
                  <a:pt x="540" y="2074"/>
                  <a:pt x="550" y="2080"/>
                </a:cubicBezTo>
                <a:lnTo>
                  <a:pt x="550" y="2080"/>
                </a:lnTo>
                <a:cubicBezTo>
                  <a:pt x="575" y="2097"/>
                  <a:pt x="594" y="2122"/>
                  <a:pt x="601" y="2152"/>
                </a:cubicBezTo>
                <a:lnTo>
                  <a:pt x="601" y="2152"/>
                </a:lnTo>
                <a:cubicBezTo>
                  <a:pt x="743" y="2673"/>
                  <a:pt x="564" y="2661"/>
                  <a:pt x="479" y="2868"/>
                </a:cubicBezTo>
                <a:lnTo>
                  <a:pt x="479" y="2868"/>
                </a:lnTo>
                <a:cubicBezTo>
                  <a:pt x="449" y="2942"/>
                  <a:pt x="426" y="3017"/>
                  <a:pt x="407" y="3094"/>
                </a:cubicBezTo>
                <a:lnTo>
                  <a:pt x="371" y="3244"/>
                </a:lnTo>
                <a:lnTo>
                  <a:pt x="371" y="3244"/>
                </a:lnTo>
                <a:cubicBezTo>
                  <a:pt x="366" y="3265"/>
                  <a:pt x="345" y="3281"/>
                  <a:pt x="321" y="3281"/>
                </a:cubicBezTo>
                <a:lnTo>
                  <a:pt x="321" y="3281"/>
                </a:lnTo>
                <a:cubicBezTo>
                  <a:pt x="227" y="3281"/>
                  <a:pt x="145" y="3344"/>
                  <a:pt x="136" y="3429"/>
                </a:cubicBezTo>
                <a:lnTo>
                  <a:pt x="136" y="3429"/>
                </a:lnTo>
                <a:cubicBezTo>
                  <a:pt x="127" y="3510"/>
                  <a:pt x="185" y="3579"/>
                  <a:pt x="263" y="3601"/>
                </a:cubicBezTo>
                <a:lnTo>
                  <a:pt x="263" y="3625"/>
                </a:lnTo>
                <a:lnTo>
                  <a:pt x="263" y="3625"/>
                </a:lnTo>
                <a:cubicBezTo>
                  <a:pt x="117" y="3627"/>
                  <a:pt x="0" y="3742"/>
                  <a:pt x="10" y="3879"/>
                </a:cubicBezTo>
                <a:lnTo>
                  <a:pt x="10" y="3879"/>
                </a:lnTo>
                <a:cubicBezTo>
                  <a:pt x="21" y="4004"/>
                  <a:pt x="140" y="4098"/>
                  <a:pt x="276" y="4098"/>
                </a:cubicBezTo>
                <a:lnTo>
                  <a:pt x="947" y="4098"/>
                </a:lnTo>
                <a:lnTo>
                  <a:pt x="1618" y="4098"/>
                </a:lnTo>
                <a:lnTo>
                  <a:pt x="1618" y="4098"/>
                </a:lnTo>
                <a:cubicBezTo>
                  <a:pt x="1754" y="4098"/>
                  <a:pt x="1874" y="4004"/>
                  <a:pt x="1884" y="3879"/>
                </a:cubicBezTo>
                <a:lnTo>
                  <a:pt x="1884" y="3879"/>
                </a:lnTo>
                <a:cubicBezTo>
                  <a:pt x="1895" y="3742"/>
                  <a:pt x="1777" y="3627"/>
                  <a:pt x="1631" y="362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18 -0.1081 L 0.02318 -0.1081 C 0.02416 -0.11018 0.02898 -0.11933 0.03028 -0.12407 C 0.03073 -0.12558 0.03067 -0.12743 0.03119 -0.12882 C 0.03269 -0.13287 0.03444 -0.13403 0.03653 -0.13669 C 0.03776 -0.13831 0.039 -0.13981 0.04011 -0.14155 C 0.0444 -0.14803 0.04095 -0.14514 0.04551 -0.1478 C 0.0461 -0.14942 0.04681 -0.15092 0.04727 -0.15266 C 0.04773 -0.15405 0.04766 -0.15602 0.04818 -0.1574 C 0.0489 -0.15926 0.05 -0.16041 0.05085 -0.16215 C 0.0515 -0.16365 0.05202 -0.16528 0.05261 -0.1669 C 0.05365 -0.17234 0.053 -0.17199 0.05619 -0.17488 C 0.05918 -0.17743 0.05886 -0.17442 0.05886 -0.17801 L 0.05886 -0.17801 C 0.05677 -0.18229 0.05489 -0.18669 0.05261 -0.19074 C 0.05189 -0.19201 0.05078 -0.19271 0.04994 -0.19386 C 0.04896 -0.19537 0.04831 -0.19734 0.04727 -0.19861 C 0.04616 -0.2 0.04486 -0.20069 0.04369 -0.20185 C 0.04278 -0.20278 0.04193 -0.20405 0.04102 -0.20497 C 0.03985 -0.20613 0.03855 -0.20683 0.03744 -0.20822 C 0.03588 -0.21007 0.03451 -0.2125 0.03301 -0.21447 C 0.0321 -0.21562 0.03112 -0.21643 0.03028 -0.21771 C 0.02813 -0.22118 0.02644 -0.22569 0.02403 -0.22882 C 0.02253 -0.2309 0.0196 -0.23484 0.01778 -0.23669 C 0.01667 -0.23796 0.01543 -0.23889 0.0142 -0.23993 C 0.01335 -0.24155 0.01257 -0.2434 0.01153 -0.24467 C 0.00905 -0.24791 0.0073 -0.24815 0.00443 -0.24942 C 0.00378 -0.2515 0.00365 -0.2544 0.00261 -0.25578 C 0.00111 -0.25775 -0.00117 -0.25706 -0.00273 -0.25903 C -0.00364 -0.26007 -0.00462 -0.26088 -0.0054 -0.26215 C -0.00638 -0.26354 -0.00735 -0.26516 -0.00813 -0.2669 C -0.00944 -0.2699 -0.01165 -0.27639 -0.01165 -0.27639 C -0.01341 -0.28565 -0.01119 -0.2772 -0.01523 -0.28437 C -0.01601 -0.28576 -0.0164 -0.28761 -0.01705 -0.28912 C -0.0179 -0.29132 -0.01881 -0.2934 -0.01972 -0.29548 C -0.01998 -0.2971 -0.02011 -0.29884 -0.02063 -0.30023 C -0.02161 -0.30289 -0.02435 -0.30671 -0.02597 -0.30822 C -0.02741 -0.30949 -0.02897 -0.3103 -0.0304 -0.31134 C -0.03144 -0.314 -0.03379 -0.32048 -0.03489 -0.32245 C -0.03645 -0.32523 -0.03821 -0.32615 -0.04023 -0.3272 C -0.04147 -0.32778 -0.04264 -0.32824 -0.04381 -0.32882 C -0.04531 -0.33044 -0.04687 -0.33183 -0.0483 -0.33356 C -0.05071 -0.33657 -0.05547 -0.34305 -0.05547 -0.34305 C -0.05761 -0.34884 -0.05735 -0.34884 -0.0608 -0.35416 C -0.06191 -0.35602 -0.06334 -0.35706 -0.06438 -0.35903 C -0.06634 -0.36238 -0.06783 -0.36655 -0.06972 -0.37014 C -0.07174 -0.37396 -0.0735 -0.37835 -0.07597 -0.38125 L -0.08131 -0.3875 C -0.08196 -0.38912 -0.08235 -0.39097 -0.08313 -0.39236 C -0.08392 -0.39363 -0.08496 -0.39433 -0.0858 -0.39548 C -0.08645 -0.39641 -0.08698 -0.39757 -0.08756 -0.39861 L -0.08756 -0.39861 " pathEditMode="relative" ptsTypes="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191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Things For Fund Managers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4283095" y="3861771"/>
            <a:ext cx="11538736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Workflows - how to join the dots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4251262" y="5365740"/>
            <a:ext cx="1557830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CRM - how compatible with other systems?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4223178" y="6821733"/>
            <a:ext cx="158251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Email marketing platforms - does it matter?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6770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More Data Points The Better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4229375" y="8325702"/>
            <a:ext cx="1712840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i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 &amp; integration - never operate in siloes</a:t>
            </a:r>
            <a:endParaRPr lang="en-US" sz="5400" b="1" i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11579845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F16B1-700B-4E65-A1B3-B6B295FCFAAF}"/>
              </a:ext>
            </a:extLst>
          </p:cNvPr>
          <p:cNvSpPr/>
          <p:nvPr/>
        </p:nvSpPr>
        <p:spPr>
          <a:xfrm>
            <a:off x="2569030" y="2143920"/>
            <a:ext cx="21033920" cy="1121013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99527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Working Across All Channels?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97128" y="2424671"/>
              <a:ext cx="19050000" cy="1065440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 title="Power BI Tiles">
                <a:extLst>
                  <a:ext uri="{FF2B5EF4-FFF2-40B4-BE49-F238E27FC236}">
                    <a16:creationId xmlns:a16="http://schemas.microsoft.com/office/drawing/2014/main" id="{A6FDE64E-1154-4D81-846C-64B899547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97128" y="2424671"/>
                <a:ext cx="19050000" cy="106544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404571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BB682-ED15-4B52-BE7D-28B19D32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24" y="2432419"/>
            <a:ext cx="20517679" cy="100015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377781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Who Are We Attracting Across All Channels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C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hannel </a:t>
            </a:r>
            <a:r>
              <a:rPr lang="en-GB" dirty="0">
                <a:solidFill>
                  <a:srgbClr val="1E1E1E"/>
                </a:solidFill>
                <a:latin typeface="Open Sans" panose="020B0606030504020204" pitchFamily="34" charset="0"/>
              </a:rPr>
              <a:t>A</a:t>
            </a:r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dds 15% Inefficiency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34D01-AD9A-497C-A521-D471D36B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427" y="2298649"/>
            <a:ext cx="17777576" cy="10780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78268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088439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How Are All Channels Performing?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357822" y="3215247"/>
            <a:ext cx="6797791" cy="2215991"/>
            <a:chOff x="12874874" y="3650676"/>
            <a:chExt cx="2943257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5738148" y="4158505"/>
              <a:ext cx="79983" cy="120032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96606D-B693-476A-94EA-D21A639CB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80" y="3563954"/>
            <a:ext cx="22399037" cy="2215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D5181-C880-4CEF-88D9-7B5DF0A6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52" y="4923405"/>
            <a:ext cx="16228571" cy="740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5301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011494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the Cross-Channel ROI?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357821" y="3215247"/>
            <a:ext cx="6797793" cy="2215991"/>
            <a:chOff x="12874874" y="3650676"/>
            <a:chExt cx="2943258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5738149" y="4158505"/>
              <a:ext cx="79983" cy="1200329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5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5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A08532-6C95-48FA-BC69-FCEE6607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2" y="2760904"/>
            <a:ext cx="19667589" cy="5340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AAA048-1B80-4249-B401-D3911D1F3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47" y="5431236"/>
            <a:ext cx="18003240" cy="7064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815200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924932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Why Does Your Stack Matter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832118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Because You Are Not The Experts – You Are Marketers </a:t>
            </a:r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A64B3AFE-2DE9-66DC-1572-0EE884BE5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01" y="2565204"/>
            <a:ext cx="13589924" cy="9762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44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1199527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Is Working Across All Channels?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573554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b="0" i="0" dirty="0">
                <a:solidFill>
                  <a:srgbClr val="1E1E1E"/>
                </a:solidFill>
                <a:effectLst/>
                <a:latin typeface="Open Sans" panose="020B0606030504020204" pitchFamily="34" charset="0"/>
              </a:rPr>
              <a:t>Every Channel Adds 15% Inefficiency</a:t>
            </a:r>
            <a:endParaRPr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97CA87A-E5A6-4BFF-A7BB-7FAC4D863D58}"/>
              </a:ext>
            </a:extLst>
          </p:cNvPr>
          <p:cNvGrpSpPr/>
          <p:nvPr/>
        </p:nvGrpSpPr>
        <p:grpSpPr>
          <a:xfrm>
            <a:off x="6191823" y="3215247"/>
            <a:ext cx="15623147" cy="2215991"/>
            <a:chOff x="12803000" y="3650676"/>
            <a:chExt cx="6764394" cy="22159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05EE7B-6632-4897-BFFB-8BCFC3BBB04E}"/>
                </a:ext>
              </a:extLst>
            </p:cNvPr>
            <p:cNvSpPr txBox="1"/>
            <p:nvPr/>
          </p:nvSpPr>
          <p:spPr>
            <a:xfrm>
              <a:off x="12803000" y="4158505"/>
              <a:ext cx="6764394" cy="1200329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endParaRPr lang="en-US" sz="72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B28B3E-DC3A-48DD-B3F2-DD7CE97DE06A}"/>
                </a:ext>
              </a:extLst>
            </p:cNvPr>
            <p:cNvSpPr txBox="1"/>
            <p:nvPr/>
          </p:nvSpPr>
          <p:spPr>
            <a:xfrm>
              <a:off x="12874874" y="3650676"/>
              <a:ext cx="79983" cy="2215991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13800" b="1" dirty="0">
                <a:solidFill>
                  <a:srgbClr val="00B0F0">
                    <a:alpha val="2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82842D6-8F84-4241-9774-1E9CDAEA2637}"/>
                </a:ext>
              </a:extLst>
            </p:cNvPr>
            <p:cNvSpPr txBox="1"/>
            <p:nvPr/>
          </p:nvSpPr>
          <p:spPr>
            <a:xfrm>
              <a:off x="12874874" y="4250839"/>
              <a:ext cx="79983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/>
              <a:endParaRPr lang="en-US" sz="6000" b="1" dirty="0">
                <a:solidFill>
                  <a:srgbClr val="00B0F0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D104F2-4F53-4ECC-A351-C8A3E081D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74" y="2597819"/>
            <a:ext cx="17152098" cy="8520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64622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191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Things For Fund Managers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4283095" y="3861771"/>
            <a:ext cx="11538736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Workflows - how to join the dots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4251262" y="5365740"/>
            <a:ext cx="1557830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CRM - how compatible with other systems?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4223178" y="6821733"/>
            <a:ext cx="158251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Email marketing platforms - does it matter?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6770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More Data Points The Better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4229375" y="8325702"/>
            <a:ext cx="1712840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 &amp; integration - never operate in siloes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25560976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81464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ProFundCom Consultation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431528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Offer To Webinar Attendees</a:t>
            </a:r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02D58-BB87-45FB-9C60-570919FD2F89}"/>
              </a:ext>
            </a:extLst>
          </p:cNvPr>
          <p:cNvSpPr txBox="1"/>
          <p:nvPr/>
        </p:nvSpPr>
        <p:spPr>
          <a:xfrm>
            <a:off x="3848100" y="5657671"/>
            <a:ext cx="6534150" cy="3939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4D5055"/>
                </a:solidFill>
                <a:effectLst/>
                <a:latin typeface="Proxima Nova"/>
                <a:hlinkClick r:id="rId2"/>
              </a:rPr>
              <a:t>FREE 1 Hour Digital Marketing Audit &amp; Consultation</a:t>
            </a:r>
            <a:r>
              <a:rPr lang="en-GB" b="1" i="0" dirty="0">
                <a:solidFill>
                  <a:srgbClr val="4D5055"/>
                </a:solidFill>
                <a:effectLst/>
                <a:latin typeface="Proxima Nova"/>
              </a:rPr>
              <a:t> or Just Ask Nicely for the book !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15BB6F-D68C-43B5-AACF-B6656166B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954" y="4028562"/>
            <a:ext cx="6464789" cy="596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8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11218068" y="7838778"/>
            <a:ext cx="1947864" cy="15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>
                <a:solidFill>
                  <a:srgbClr val="F6F6FA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r>
              <a:rPr dirty="0"/>
              <a:t></a:t>
            </a:r>
          </a:p>
        </p:txBody>
      </p:sp>
      <p:sp>
        <p:nvSpPr>
          <p:cNvPr id="6" name="Shape 89"/>
          <p:cNvSpPr/>
          <p:nvPr/>
        </p:nvSpPr>
        <p:spPr>
          <a:xfrm>
            <a:off x="5120524" y="6442369"/>
            <a:ext cx="13571443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algn="ctr"/>
            <a:r>
              <a:rPr lang="en-GB" b="0" i="0" dirty="0">
                <a:solidFill>
                  <a:srgbClr val="26237A"/>
                </a:solidFill>
                <a:effectLst/>
                <a:latin typeface="myriad-pro"/>
              </a:rPr>
              <a:t>4 Key Considerations When Evaluating Your Fund Marketing Stack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8AE72-330E-49CA-8344-6E425AC8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920" y="2448222"/>
            <a:ext cx="653415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2049D7-1999-4F05-856C-7F491ECA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6501" y="9784881"/>
            <a:ext cx="3885934" cy="2087656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EDFE533B-078A-29FB-BC8F-541C09490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87" y="9395845"/>
            <a:ext cx="3582158" cy="2865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30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Shape 2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326" name="Shape 2326"/>
          <p:cNvSpPr/>
          <p:nvPr/>
        </p:nvSpPr>
        <p:spPr>
          <a:xfrm>
            <a:off x="723552" y="636927"/>
            <a:ext cx="1218122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Why Do You Need A Marketing Stack?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636158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Investor Journey Is Totally Digital</a:t>
            </a:r>
          </a:p>
        </p:txBody>
      </p:sp>
      <p:sp>
        <p:nvSpPr>
          <p:cNvPr id="2329" name="Shape 2329"/>
          <p:cNvSpPr/>
          <p:nvPr/>
        </p:nvSpPr>
        <p:spPr>
          <a:xfrm>
            <a:off x="3279314" y="8170564"/>
            <a:ext cx="102657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5FD99B"/>
                </a:solidFill>
                <a:latin typeface="et-line"/>
                <a:ea typeface="et-line"/>
                <a:cs typeface="et-line"/>
                <a:sym typeface="et-line"/>
              </a:defRPr>
            </a:lvl1pPr>
          </a:lstStyle>
          <a:p>
            <a:endParaRPr dirty="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E864DEB4-004D-43D2-B3E0-546403F7A4B0}"/>
              </a:ext>
            </a:extLst>
          </p:cNvPr>
          <p:cNvSpPr/>
          <p:nvPr/>
        </p:nvSpPr>
        <p:spPr>
          <a:xfrm>
            <a:off x="1511300" y="2629702"/>
            <a:ext cx="21361400" cy="8986616"/>
          </a:xfrm>
          <a:custGeom>
            <a:avLst/>
            <a:gdLst>
              <a:gd name="connsiteX0" fmla="*/ 0 w 18384252"/>
              <a:gd name="connsiteY0" fmla="*/ 1157909 h 1278225"/>
              <a:gd name="connsiteX1" fmla="*/ 3970421 w 18384252"/>
              <a:gd name="connsiteY1" fmla="*/ 436014 h 1278225"/>
              <a:gd name="connsiteX2" fmla="*/ 7868652 w 18384252"/>
              <a:gd name="connsiteY2" fmla="*/ 917277 h 1278225"/>
              <a:gd name="connsiteX3" fmla="*/ 12849726 w 18384252"/>
              <a:gd name="connsiteY3" fmla="*/ 2877 h 1278225"/>
              <a:gd name="connsiteX4" fmla="*/ 18384252 w 18384252"/>
              <a:gd name="connsiteY4" fmla="*/ 1278225 h 1278225"/>
              <a:gd name="connsiteX0" fmla="*/ 0 w 18384252"/>
              <a:gd name="connsiteY0" fmla="*/ 1425257 h 7441713"/>
              <a:gd name="connsiteX1" fmla="*/ 3970421 w 18384252"/>
              <a:gd name="connsiteY1" fmla="*/ 703362 h 7441713"/>
              <a:gd name="connsiteX2" fmla="*/ 7844589 w 18384252"/>
              <a:gd name="connsiteY2" fmla="*/ 7441046 h 7441713"/>
              <a:gd name="connsiteX3" fmla="*/ 12849726 w 18384252"/>
              <a:gd name="connsiteY3" fmla="*/ 270225 h 7441713"/>
              <a:gd name="connsiteX4" fmla="*/ 18384252 w 18384252"/>
              <a:gd name="connsiteY4" fmla="*/ 1545573 h 7441713"/>
              <a:gd name="connsiteX0" fmla="*/ 0 w 19394904"/>
              <a:gd name="connsiteY0" fmla="*/ 7200415 h 7441619"/>
              <a:gd name="connsiteX1" fmla="*/ 4981073 w 19394904"/>
              <a:gd name="connsiteY1" fmla="*/ 703362 h 7441619"/>
              <a:gd name="connsiteX2" fmla="*/ 8855241 w 19394904"/>
              <a:gd name="connsiteY2" fmla="*/ 7441046 h 7441619"/>
              <a:gd name="connsiteX3" fmla="*/ 13860378 w 19394904"/>
              <a:gd name="connsiteY3" fmla="*/ 270225 h 7441619"/>
              <a:gd name="connsiteX4" fmla="*/ 19394904 w 19394904"/>
              <a:gd name="connsiteY4" fmla="*/ 1545573 h 7441619"/>
              <a:gd name="connsiteX0" fmla="*/ 0 w 17566104"/>
              <a:gd name="connsiteY0" fmla="*/ 6931775 h 7172979"/>
              <a:gd name="connsiteX1" fmla="*/ 4981073 w 17566104"/>
              <a:gd name="connsiteY1" fmla="*/ 434722 h 7172979"/>
              <a:gd name="connsiteX2" fmla="*/ 8855241 w 17566104"/>
              <a:gd name="connsiteY2" fmla="*/ 7172406 h 7172979"/>
              <a:gd name="connsiteX3" fmla="*/ 13860378 w 17566104"/>
              <a:gd name="connsiteY3" fmla="*/ 1585 h 7172979"/>
              <a:gd name="connsiteX4" fmla="*/ 17566104 w 17566104"/>
              <a:gd name="connsiteY4" fmla="*/ 6474575 h 7172979"/>
              <a:gd name="connsiteX0" fmla="*/ 0 w 17566104"/>
              <a:gd name="connsiteY0" fmla="*/ 6931775 h 7172850"/>
              <a:gd name="connsiteX1" fmla="*/ 4382524 w 17566104"/>
              <a:gd name="connsiteY1" fmla="*/ 383922 h 7172850"/>
              <a:gd name="connsiteX2" fmla="*/ 8855241 w 17566104"/>
              <a:gd name="connsiteY2" fmla="*/ 7172406 h 7172850"/>
              <a:gd name="connsiteX3" fmla="*/ 13860378 w 17566104"/>
              <a:gd name="connsiteY3" fmla="*/ 1585 h 7172850"/>
              <a:gd name="connsiteX4" fmla="*/ 17566104 w 17566104"/>
              <a:gd name="connsiteY4" fmla="*/ 6474575 h 7172850"/>
              <a:gd name="connsiteX0" fmla="*/ 0 w 17566104"/>
              <a:gd name="connsiteY0" fmla="*/ 6931889 h 7198362"/>
              <a:gd name="connsiteX1" fmla="*/ 4382524 w 17566104"/>
              <a:gd name="connsiteY1" fmla="*/ 384036 h 7198362"/>
              <a:gd name="connsiteX2" fmla="*/ 8803193 w 17566104"/>
              <a:gd name="connsiteY2" fmla="*/ 7197920 h 7198362"/>
              <a:gd name="connsiteX3" fmla="*/ 13860378 w 17566104"/>
              <a:gd name="connsiteY3" fmla="*/ 1699 h 7198362"/>
              <a:gd name="connsiteX4" fmla="*/ 17566104 w 17566104"/>
              <a:gd name="connsiteY4" fmla="*/ 6474689 h 7198362"/>
              <a:gd name="connsiteX0" fmla="*/ 0 w 17566104"/>
              <a:gd name="connsiteY0" fmla="*/ 7033463 h 7300200"/>
              <a:gd name="connsiteX1" fmla="*/ 4382524 w 17566104"/>
              <a:gd name="connsiteY1" fmla="*/ 485610 h 7300200"/>
              <a:gd name="connsiteX2" fmla="*/ 8803193 w 17566104"/>
              <a:gd name="connsiteY2" fmla="*/ 7299494 h 7300200"/>
              <a:gd name="connsiteX3" fmla="*/ 13183758 w 17566104"/>
              <a:gd name="connsiteY3" fmla="*/ 1673 h 7300200"/>
              <a:gd name="connsiteX4" fmla="*/ 17566104 w 17566104"/>
              <a:gd name="connsiteY4" fmla="*/ 6576263 h 7300200"/>
              <a:gd name="connsiteX0" fmla="*/ 0 w 19595965"/>
              <a:gd name="connsiteY0" fmla="*/ 7352205 h 7618942"/>
              <a:gd name="connsiteX1" fmla="*/ 4382524 w 19595965"/>
              <a:gd name="connsiteY1" fmla="*/ 804352 h 7618942"/>
              <a:gd name="connsiteX2" fmla="*/ 8803193 w 19595965"/>
              <a:gd name="connsiteY2" fmla="*/ 7618236 h 7618942"/>
              <a:gd name="connsiteX3" fmla="*/ 13183758 w 19595965"/>
              <a:gd name="connsiteY3" fmla="*/ 320415 h 7618942"/>
              <a:gd name="connsiteX4" fmla="*/ 19595965 w 19595965"/>
              <a:gd name="connsiteY4" fmla="*/ 1357805 h 7618942"/>
              <a:gd name="connsiteX0" fmla="*/ 0 w 19726084"/>
              <a:gd name="connsiteY0" fmla="*/ 7582029 h 7848766"/>
              <a:gd name="connsiteX1" fmla="*/ 4382524 w 19726084"/>
              <a:gd name="connsiteY1" fmla="*/ 1034176 h 7848766"/>
              <a:gd name="connsiteX2" fmla="*/ 8803193 w 19726084"/>
              <a:gd name="connsiteY2" fmla="*/ 7848060 h 7848766"/>
              <a:gd name="connsiteX3" fmla="*/ 13183758 w 19726084"/>
              <a:gd name="connsiteY3" fmla="*/ 550239 h 7848766"/>
              <a:gd name="connsiteX4" fmla="*/ 19726084 w 19726084"/>
              <a:gd name="connsiteY4" fmla="*/ 698629 h 7848766"/>
              <a:gd name="connsiteX0" fmla="*/ 0 w 19726084"/>
              <a:gd name="connsiteY0" fmla="*/ 7756767 h 8023504"/>
              <a:gd name="connsiteX1" fmla="*/ 4382524 w 19726084"/>
              <a:gd name="connsiteY1" fmla="*/ 1208914 h 8023504"/>
              <a:gd name="connsiteX2" fmla="*/ 8803193 w 19726084"/>
              <a:gd name="connsiteY2" fmla="*/ 8022798 h 8023504"/>
              <a:gd name="connsiteX3" fmla="*/ 13183758 w 19726084"/>
              <a:gd name="connsiteY3" fmla="*/ 724977 h 8023504"/>
              <a:gd name="connsiteX4" fmla="*/ 16775629 w 19726084"/>
              <a:gd name="connsiteY4" fmla="*/ 279809 h 8023504"/>
              <a:gd name="connsiteX5" fmla="*/ 19726084 w 19726084"/>
              <a:gd name="connsiteY5" fmla="*/ 873367 h 8023504"/>
              <a:gd name="connsiteX0" fmla="*/ 0 w 19726084"/>
              <a:gd name="connsiteY0" fmla="*/ 7032607 h 7836107"/>
              <a:gd name="connsiteX1" fmla="*/ 4382524 w 19726084"/>
              <a:gd name="connsiteY1" fmla="*/ 484754 h 7836107"/>
              <a:gd name="connsiteX2" fmla="*/ 8803193 w 19726084"/>
              <a:gd name="connsiteY2" fmla="*/ 7298638 h 7836107"/>
              <a:gd name="connsiteX3" fmla="*/ 13183758 w 19726084"/>
              <a:gd name="connsiteY3" fmla="*/ 817 h 7836107"/>
              <a:gd name="connsiteX4" fmla="*/ 17556345 w 19726084"/>
              <a:gd name="connsiteY4" fmla="*/ 7836049 h 7836107"/>
              <a:gd name="connsiteX5" fmla="*/ 19726084 w 19726084"/>
              <a:gd name="connsiteY5" fmla="*/ 149207 h 7836107"/>
              <a:gd name="connsiteX0" fmla="*/ 0 w 19726084"/>
              <a:gd name="connsiteY0" fmla="*/ 7032607 h 7836107"/>
              <a:gd name="connsiteX1" fmla="*/ 1135291 w 19726084"/>
              <a:gd name="connsiteY1" fmla="*/ 5600849 h 7836107"/>
              <a:gd name="connsiteX2" fmla="*/ 4382524 w 19726084"/>
              <a:gd name="connsiteY2" fmla="*/ 484754 h 7836107"/>
              <a:gd name="connsiteX3" fmla="*/ 8803193 w 19726084"/>
              <a:gd name="connsiteY3" fmla="*/ 7298638 h 7836107"/>
              <a:gd name="connsiteX4" fmla="*/ 13183758 w 19726084"/>
              <a:gd name="connsiteY4" fmla="*/ 817 h 7836107"/>
              <a:gd name="connsiteX5" fmla="*/ 17556345 w 19726084"/>
              <a:gd name="connsiteY5" fmla="*/ 7836049 h 7836107"/>
              <a:gd name="connsiteX6" fmla="*/ 19726084 w 19726084"/>
              <a:gd name="connsiteY6" fmla="*/ 149207 h 7836107"/>
              <a:gd name="connsiteX0" fmla="*/ 0 w 21886064"/>
              <a:gd name="connsiteY0" fmla="*/ 47607 h 7836107"/>
              <a:gd name="connsiteX1" fmla="*/ 3295271 w 21886064"/>
              <a:gd name="connsiteY1" fmla="*/ 5600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54317 w 21886064"/>
              <a:gd name="connsiteY1" fmla="*/ 67438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202269 w 21886064"/>
              <a:gd name="connsiteY1" fmla="*/ 67946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7607 h 7836107"/>
              <a:gd name="connsiteX1" fmla="*/ 2124197 w 21886064"/>
              <a:gd name="connsiteY1" fmla="*/ 7353449 h 7836107"/>
              <a:gd name="connsiteX2" fmla="*/ 6542504 w 21886064"/>
              <a:gd name="connsiteY2" fmla="*/ 484754 h 7836107"/>
              <a:gd name="connsiteX3" fmla="*/ 10963173 w 21886064"/>
              <a:gd name="connsiteY3" fmla="*/ 7298638 h 7836107"/>
              <a:gd name="connsiteX4" fmla="*/ 15343738 w 21886064"/>
              <a:gd name="connsiteY4" fmla="*/ 817 h 7836107"/>
              <a:gd name="connsiteX5" fmla="*/ 19716325 w 21886064"/>
              <a:gd name="connsiteY5" fmla="*/ 7836049 h 7836107"/>
              <a:gd name="connsiteX6" fmla="*/ 21886064 w 21886064"/>
              <a:gd name="connsiteY6" fmla="*/ 149207 h 7836107"/>
              <a:gd name="connsiteX0" fmla="*/ 0 w 21886064"/>
              <a:gd name="connsiteY0" fmla="*/ 46793 h 7352710"/>
              <a:gd name="connsiteX1" fmla="*/ 2124197 w 21886064"/>
              <a:gd name="connsiteY1" fmla="*/ 7352635 h 7352710"/>
              <a:gd name="connsiteX2" fmla="*/ 6542504 w 21886064"/>
              <a:gd name="connsiteY2" fmla="*/ 483940 h 7352710"/>
              <a:gd name="connsiteX3" fmla="*/ 10963173 w 21886064"/>
              <a:gd name="connsiteY3" fmla="*/ 7297824 h 7352710"/>
              <a:gd name="connsiteX4" fmla="*/ 15343738 w 21886064"/>
              <a:gd name="connsiteY4" fmla="*/ 3 h 7352710"/>
              <a:gd name="connsiteX5" fmla="*/ 19742348 w 21886064"/>
              <a:gd name="connsiteY5" fmla="*/ 7327235 h 7352710"/>
              <a:gd name="connsiteX6" fmla="*/ 21886064 w 21886064"/>
              <a:gd name="connsiteY6" fmla="*/ 148393 h 7352710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52636"/>
              <a:gd name="connsiteX1" fmla="*/ 2124197 w 21886064"/>
              <a:gd name="connsiteY1" fmla="*/ 7352635 h 7352636"/>
              <a:gd name="connsiteX2" fmla="*/ 6490457 w 21886064"/>
              <a:gd name="connsiteY2" fmla="*/ 26740 h 7352636"/>
              <a:gd name="connsiteX3" fmla="*/ 10963173 w 21886064"/>
              <a:gd name="connsiteY3" fmla="*/ 7297824 h 7352636"/>
              <a:gd name="connsiteX4" fmla="*/ 15343738 w 21886064"/>
              <a:gd name="connsiteY4" fmla="*/ 3 h 7352636"/>
              <a:gd name="connsiteX5" fmla="*/ 19742348 w 21886064"/>
              <a:gd name="connsiteY5" fmla="*/ 7327235 h 7352636"/>
              <a:gd name="connsiteX6" fmla="*/ 21886064 w 21886064"/>
              <a:gd name="connsiteY6" fmla="*/ 148393 h 7352636"/>
              <a:gd name="connsiteX0" fmla="*/ 0 w 21886064"/>
              <a:gd name="connsiteY0" fmla="*/ 46793 h 7327297"/>
              <a:gd name="connsiteX1" fmla="*/ 2691244 w 21886064"/>
              <a:gd name="connsiteY1" fmla="*/ 6769216 h 7327297"/>
              <a:gd name="connsiteX2" fmla="*/ 6490457 w 21886064"/>
              <a:gd name="connsiteY2" fmla="*/ 26740 h 7327297"/>
              <a:gd name="connsiteX3" fmla="*/ 10963173 w 21886064"/>
              <a:gd name="connsiteY3" fmla="*/ 7297824 h 7327297"/>
              <a:gd name="connsiteX4" fmla="*/ 15343738 w 21886064"/>
              <a:gd name="connsiteY4" fmla="*/ 3 h 7327297"/>
              <a:gd name="connsiteX5" fmla="*/ 19742348 w 21886064"/>
              <a:gd name="connsiteY5" fmla="*/ 7327235 h 7327297"/>
              <a:gd name="connsiteX6" fmla="*/ 21886064 w 21886064"/>
              <a:gd name="connsiteY6" fmla="*/ 148393 h 7327297"/>
              <a:gd name="connsiteX0" fmla="*/ 0 w 21886064"/>
              <a:gd name="connsiteY0" fmla="*/ 20899 h 7301403"/>
              <a:gd name="connsiteX1" fmla="*/ 2691244 w 21886064"/>
              <a:gd name="connsiteY1" fmla="*/ 6743322 h 7301403"/>
              <a:gd name="connsiteX2" fmla="*/ 6490457 w 21886064"/>
              <a:gd name="connsiteY2" fmla="*/ 846 h 7301403"/>
              <a:gd name="connsiteX3" fmla="*/ 10963173 w 21886064"/>
              <a:gd name="connsiteY3" fmla="*/ 7271930 h 7301403"/>
              <a:gd name="connsiteX4" fmla="*/ 15442354 w 21886064"/>
              <a:gd name="connsiteY4" fmla="*/ 635319 h 7301403"/>
              <a:gd name="connsiteX5" fmla="*/ 19742348 w 21886064"/>
              <a:gd name="connsiteY5" fmla="*/ 7301341 h 7301403"/>
              <a:gd name="connsiteX6" fmla="*/ 21886064 w 21886064"/>
              <a:gd name="connsiteY6" fmla="*/ 122499 h 7301403"/>
              <a:gd name="connsiteX0" fmla="*/ 0 w 21886064"/>
              <a:gd name="connsiteY0" fmla="*/ 11340 h 7291844"/>
              <a:gd name="connsiteX1" fmla="*/ 2691244 w 21886064"/>
              <a:gd name="connsiteY1" fmla="*/ 6733763 h 7291844"/>
              <a:gd name="connsiteX2" fmla="*/ 6515112 w 21886064"/>
              <a:gd name="connsiteY2" fmla="*/ 983101 h 7291844"/>
              <a:gd name="connsiteX3" fmla="*/ 10963173 w 21886064"/>
              <a:gd name="connsiteY3" fmla="*/ 7262371 h 7291844"/>
              <a:gd name="connsiteX4" fmla="*/ 15442354 w 21886064"/>
              <a:gd name="connsiteY4" fmla="*/ 625760 h 7291844"/>
              <a:gd name="connsiteX5" fmla="*/ 19742348 w 21886064"/>
              <a:gd name="connsiteY5" fmla="*/ 7291782 h 7291844"/>
              <a:gd name="connsiteX6" fmla="*/ 21886064 w 21886064"/>
              <a:gd name="connsiteY6" fmla="*/ 112940 h 7291844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  <a:gd name="connsiteX0" fmla="*/ 0 w 21886064"/>
              <a:gd name="connsiteY0" fmla="*/ 11340 h 7262793"/>
              <a:gd name="connsiteX1" fmla="*/ 2691244 w 21886064"/>
              <a:gd name="connsiteY1" fmla="*/ 6733763 h 7262793"/>
              <a:gd name="connsiteX2" fmla="*/ 6515112 w 21886064"/>
              <a:gd name="connsiteY2" fmla="*/ 983101 h 7262793"/>
              <a:gd name="connsiteX3" fmla="*/ 10963173 w 21886064"/>
              <a:gd name="connsiteY3" fmla="*/ 7262371 h 7262793"/>
              <a:gd name="connsiteX4" fmla="*/ 15442354 w 21886064"/>
              <a:gd name="connsiteY4" fmla="*/ 625760 h 7262793"/>
              <a:gd name="connsiteX5" fmla="*/ 19545114 w 21886064"/>
              <a:gd name="connsiteY5" fmla="*/ 6786151 h 7262793"/>
              <a:gd name="connsiteX6" fmla="*/ 21886064 w 21886064"/>
              <a:gd name="connsiteY6" fmla="*/ 112940 h 726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86064" h="7262793">
                <a:moveTo>
                  <a:pt x="0" y="11340"/>
                </a:moveTo>
                <a:cubicBezTo>
                  <a:pt x="417717" y="-316496"/>
                  <a:pt x="1605392" y="6571803"/>
                  <a:pt x="2691244" y="6733763"/>
                </a:cubicBezTo>
                <a:cubicBezTo>
                  <a:pt x="3777096" y="6895723"/>
                  <a:pt x="5136457" y="895000"/>
                  <a:pt x="6515112" y="983101"/>
                </a:cubicBezTo>
                <a:cubicBezTo>
                  <a:pt x="7893767" y="1071202"/>
                  <a:pt x="9475299" y="7321928"/>
                  <a:pt x="10963173" y="7262371"/>
                </a:cubicBezTo>
                <a:cubicBezTo>
                  <a:pt x="12451047" y="7202814"/>
                  <a:pt x="14012031" y="705130"/>
                  <a:pt x="15442354" y="625760"/>
                </a:cubicBezTo>
                <a:cubicBezTo>
                  <a:pt x="16872677" y="546390"/>
                  <a:pt x="18331458" y="6878103"/>
                  <a:pt x="19545114" y="6786151"/>
                </a:cubicBezTo>
                <a:cubicBezTo>
                  <a:pt x="20635501" y="6713647"/>
                  <a:pt x="21394321" y="14014"/>
                  <a:pt x="21886064" y="112940"/>
                </a:cubicBezTo>
              </a:path>
            </a:pathLst>
          </a:cu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28" name="Chevron 1">
            <a:extLst>
              <a:ext uri="{FF2B5EF4-FFF2-40B4-BE49-F238E27FC236}">
                <a16:creationId xmlns:a16="http://schemas.microsoft.com/office/drawing/2014/main" id="{65CA5D57-AFA5-461B-A269-2539982D7419}"/>
              </a:ext>
            </a:extLst>
          </p:cNvPr>
          <p:cNvSpPr/>
          <p:nvPr/>
        </p:nvSpPr>
        <p:spPr>
          <a:xfrm>
            <a:off x="1524000" y="6424865"/>
            <a:ext cx="4195716" cy="1419726"/>
          </a:xfrm>
          <a:prstGeom prst="chevron">
            <a:avLst>
              <a:gd name="adj" fmla="val 2118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29" name="Chevron 2">
            <a:extLst>
              <a:ext uri="{FF2B5EF4-FFF2-40B4-BE49-F238E27FC236}">
                <a16:creationId xmlns:a16="http://schemas.microsoft.com/office/drawing/2014/main" id="{F886BB70-D268-46B6-8EA9-210DFB6825D6}"/>
              </a:ext>
            </a:extLst>
          </p:cNvPr>
          <p:cNvSpPr/>
          <p:nvPr/>
        </p:nvSpPr>
        <p:spPr>
          <a:xfrm>
            <a:off x="5809070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0" name="Chevron 3">
            <a:extLst>
              <a:ext uri="{FF2B5EF4-FFF2-40B4-BE49-F238E27FC236}">
                <a16:creationId xmlns:a16="http://schemas.microsoft.com/office/drawing/2014/main" id="{88C86F7E-0A76-4B48-A6D8-A1CA7046192A}"/>
              </a:ext>
            </a:extLst>
          </p:cNvPr>
          <p:cNvSpPr/>
          <p:nvPr/>
        </p:nvSpPr>
        <p:spPr>
          <a:xfrm>
            <a:off x="1009414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1" name="Chevron 4">
            <a:extLst>
              <a:ext uri="{FF2B5EF4-FFF2-40B4-BE49-F238E27FC236}">
                <a16:creationId xmlns:a16="http://schemas.microsoft.com/office/drawing/2014/main" id="{542F4317-5CE6-42A3-8C69-34BF8327BA08}"/>
              </a:ext>
            </a:extLst>
          </p:cNvPr>
          <p:cNvSpPr/>
          <p:nvPr/>
        </p:nvSpPr>
        <p:spPr>
          <a:xfrm>
            <a:off x="14379212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2" name="Chevron 5">
            <a:extLst>
              <a:ext uri="{FF2B5EF4-FFF2-40B4-BE49-F238E27FC236}">
                <a16:creationId xmlns:a16="http://schemas.microsoft.com/office/drawing/2014/main" id="{308924CC-3C25-44A4-B834-891862767626}"/>
              </a:ext>
            </a:extLst>
          </p:cNvPr>
          <p:cNvSpPr/>
          <p:nvPr/>
        </p:nvSpPr>
        <p:spPr>
          <a:xfrm>
            <a:off x="18664284" y="6424865"/>
            <a:ext cx="4195716" cy="1419726"/>
          </a:xfrm>
          <a:prstGeom prst="chevron">
            <a:avLst>
              <a:gd name="adj" fmla="val 2118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tx1"/>
              </a:solidFill>
              <a:latin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6C67E6-2B82-4854-A899-9FD499ED0208}"/>
              </a:ext>
            </a:extLst>
          </p:cNvPr>
          <p:cNvSpPr txBox="1"/>
          <p:nvPr/>
        </p:nvSpPr>
        <p:spPr>
          <a:xfrm>
            <a:off x="2449907" y="6842342"/>
            <a:ext cx="234391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AWARENESS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5DB85E-6732-4F95-9F7F-44074E4CEAEB}"/>
              </a:ext>
            </a:extLst>
          </p:cNvPr>
          <p:cNvSpPr txBox="1"/>
          <p:nvPr/>
        </p:nvSpPr>
        <p:spPr>
          <a:xfrm>
            <a:off x="6380712" y="6842342"/>
            <a:ext cx="305243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CONSIDERATION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09FD75-0663-4E32-8566-19D9345A057C}"/>
              </a:ext>
            </a:extLst>
          </p:cNvPr>
          <p:cNvSpPr txBox="1"/>
          <p:nvPr/>
        </p:nvSpPr>
        <p:spPr>
          <a:xfrm>
            <a:off x="11281340" y="6842342"/>
            <a:ext cx="182133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DECISION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ED200B-2349-43BF-B06B-B0B9A9FF1454}"/>
              </a:ext>
            </a:extLst>
          </p:cNvPr>
          <p:cNvSpPr txBox="1"/>
          <p:nvPr/>
        </p:nvSpPr>
        <p:spPr>
          <a:xfrm>
            <a:off x="15687435" y="6842342"/>
            <a:ext cx="157927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153B38-7BE1-40D5-8E45-FCD2614F4C26}"/>
              </a:ext>
            </a:extLst>
          </p:cNvPr>
          <p:cNvSpPr txBox="1"/>
          <p:nvPr/>
        </p:nvSpPr>
        <p:spPr>
          <a:xfrm>
            <a:off x="19918804" y="6842342"/>
            <a:ext cx="168668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LOYALTY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C59723-CC7E-448B-B539-AAFCF8812C96}"/>
              </a:ext>
            </a:extLst>
          </p:cNvPr>
          <p:cNvSpPr/>
          <p:nvPr/>
        </p:nvSpPr>
        <p:spPr>
          <a:xfrm>
            <a:off x="2842629" y="8380653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09279EA-0716-46E6-A213-628E07C00484}"/>
              </a:ext>
            </a:extLst>
          </p:cNvPr>
          <p:cNvSpPr/>
          <p:nvPr/>
        </p:nvSpPr>
        <p:spPr>
          <a:xfrm>
            <a:off x="3362891" y="9972971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45A75A6-6454-4CF4-AD94-F48B3C622A7B}"/>
              </a:ext>
            </a:extLst>
          </p:cNvPr>
          <p:cNvSpPr/>
          <p:nvPr/>
        </p:nvSpPr>
        <p:spPr>
          <a:xfrm>
            <a:off x="4970975" y="9137397"/>
            <a:ext cx="505326" cy="50532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101B2E-36D6-4501-B1E5-FCCD68CD8DCA}"/>
              </a:ext>
            </a:extLst>
          </p:cNvPr>
          <p:cNvSpPr/>
          <p:nvPr/>
        </p:nvSpPr>
        <p:spPr>
          <a:xfrm>
            <a:off x="6326809" y="54009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B62927E-9BD4-419D-893F-8570DDD4E972}"/>
              </a:ext>
            </a:extLst>
          </p:cNvPr>
          <p:cNvSpPr/>
          <p:nvPr/>
        </p:nvSpPr>
        <p:spPr>
          <a:xfrm>
            <a:off x="7020493" y="399783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8EB6FA8-A459-4C6A-88EC-2787354CBA31}"/>
              </a:ext>
            </a:extLst>
          </p:cNvPr>
          <p:cNvSpPr/>
          <p:nvPr/>
        </p:nvSpPr>
        <p:spPr>
          <a:xfrm>
            <a:off x="8691637" y="4943769"/>
            <a:ext cx="505326" cy="505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7EFE3C-6C5C-4B32-915C-B68FB8860768}"/>
              </a:ext>
            </a:extLst>
          </p:cNvPr>
          <p:cNvSpPr/>
          <p:nvPr/>
        </p:nvSpPr>
        <p:spPr>
          <a:xfrm>
            <a:off x="10157831" y="8554073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E1E083-F7CD-4245-B833-C5D12F9D05C9}"/>
              </a:ext>
            </a:extLst>
          </p:cNvPr>
          <p:cNvSpPr/>
          <p:nvPr/>
        </p:nvSpPr>
        <p:spPr>
          <a:xfrm>
            <a:off x="11100467" y="10723651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C862AFA-9E1C-42AE-8C02-044CD7115932}"/>
              </a:ext>
            </a:extLst>
          </p:cNvPr>
          <p:cNvSpPr/>
          <p:nvPr/>
        </p:nvSpPr>
        <p:spPr>
          <a:xfrm>
            <a:off x="13559723" y="8972465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DCF8394-6D08-4813-8B96-4178A90C4A83}"/>
              </a:ext>
            </a:extLst>
          </p:cNvPr>
          <p:cNvSpPr/>
          <p:nvPr/>
        </p:nvSpPr>
        <p:spPr>
          <a:xfrm>
            <a:off x="14919017" y="5259081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1BF3828-64A7-4FDA-A877-E1845C72E940}"/>
              </a:ext>
            </a:extLst>
          </p:cNvPr>
          <p:cNvSpPr/>
          <p:nvPr/>
        </p:nvSpPr>
        <p:spPr>
          <a:xfrm>
            <a:off x="15928011" y="3414515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16E5440-0911-484B-AB2C-A9D3ED66F0EA}"/>
              </a:ext>
            </a:extLst>
          </p:cNvPr>
          <p:cNvSpPr/>
          <p:nvPr/>
        </p:nvSpPr>
        <p:spPr>
          <a:xfrm>
            <a:off x="17488797" y="4596929"/>
            <a:ext cx="505326" cy="50532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0CCCA9-C9F4-4DEA-A14A-943530B1382C}"/>
              </a:ext>
            </a:extLst>
          </p:cNvPr>
          <p:cNvSpPr/>
          <p:nvPr/>
        </p:nvSpPr>
        <p:spPr>
          <a:xfrm>
            <a:off x="18860397" y="828606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84B76D3-EB06-4267-93DF-A0AA4DC2FE62}"/>
              </a:ext>
            </a:extLst>
          </p:cNvPr>
          <p:cNvSpPr/>
          <p:nvPr/>
        </p:nvSpPr>
        <p:spPr>
          <a:xfrm>
            <a:off x="19475253" y="9641895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906941-F84D-4966-92A2-901FD4303D2E}"/>
              </a:ext>
            </a:extLst>
          </p:cNvPr>
          <p:cNvSpPr/>
          <p:nvPr/>
        </p:nvSpPr>
        <p:spPr>
          <a:xfrm>
            <a:off x="21304053" y="879055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123A87C-E8AF-4677-A4C9-B3E01E5454AD}"/>
              </a:ext>
            </a:extLst>
          </p:cNvPr>
          <p:cNvSpPr/>
          <p:nvPr/>
        </p:nvSpPr>
        <p:spPr>
          <a:xfrm>
            <a:off x="20515777" y="10745481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3667C6F-D2EC-46F3-8595-A257B6D29E08}"/>
              </a:ext>
            </a:extLst>
          </p:cNvPr>
          <p:cNvSpPr txBox="1">
            <a:spLocks/>
          </p:cNvSpPr>
          <p:nvPr/>
        </p:nvSpPr>
        <p:spPr>
          <a:xfrm>
            <a:off x="3450857" y="8402483"/>
            <a:ext cx="1054904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Events</a:t>
            </a: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D303F933-6328-4CC8-A0D4-FDE3B0DB9D94}"/>
              </a:ext>
            </a:extLst>
          </p:cNvPr>
          <p:cNvSpPr txBox="1">
            <a:spLocks/>
          </p:cNvSpPr>
          <p:nvPr/>
        </p:nvSpPr>
        <p:spPr>
          <a:xfrm>
            <a:off x="2222430" y="9809257"/>
            <a:ext cx="103425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Social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Media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B4A9D863-DF8D-416D-8F55-293DD19FB14A}"/>
              </a:ext>
            </a:extLst>
          </p:cNvPr>
          <p:cNvSpPr txBox="1">
            <a:spLocks/>
          </p:cNvSpPr>
          <p:nvPr/>
        </p:nvSpPr>
        <p:spPr>
          <a:xfrm>
            <a:off x="9101485" y="8385329"/>
            <a:ext cx="87075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Sales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Pitch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8E5831D7-CF01-47F7-BE2C-BCAC0D07310F}"/>
              </a:ext>
            </a:extLst>
          </p:cNvPr>
          <p:cNvSpPr txBox="1">
            <a:spLocks/>
          </p:cNvSpPr>
          <p:nvPr/>
        </p:nvSpPr>
        <p:spPr>
          <a:xfrm>
            <a:off x="9168833" y="10747347"/>
            <a:ext cx="1822871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Onboarding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F7BCBDDC-D891-41CA-9560-BBC8D2D6618C}"/>
              </a:ext>
            </a:extLst>
          </p:cNvPr>
          <p:cNvSpPr txBox="1">
            <a:spLocks/>
          </p:cNvSpPr>
          <p:nvPr/>
        </p:nvSpPr>
        <p:spPr>
          <a:xfrm>
            <a:off x="16922982" y="8127493"/>
            <a:ext cx="176682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Downgrade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3CF33079-B756-4DF0-AB73-F36E9AFFF3EA}"/>
              </a:ext>
            </a:extLst>
          </p:cNvPr>
          <p:cNvSpPr txBox="1">
            <a:spLocks/>
          </p:cNvSpPr>
          <p:nvPr/>
        </p:nvSpPr>
        <p:spPr>
          <a:xfrm>
            <a:off x="17462380" y="9479059"/>
            <a:ext cx="1903342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Performance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Warnings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A866062C-AB12-4FED-A406-F9FC323888F3}"/>
              </a:ext>
            </a:extLst>
          </p:cNvPr>
          <p:cNvSpPr txBox="1">
            <a:spLocks/>
          </p:cNvSpPr>
          <p:nvPr/>
        </p:nvSpPr>
        <p:spPr>
          <a:xfrm>
            <a:off x="17853548" y="10926773"/>
            <a:ext cx="24606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Response to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Issues and Errors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07BD0CE8-E81D-4C16-AD89-A51718E72CF5}"/>
              </a:ext>
            </a:extLst>
          </p:cNvPr>
          <p:cNvSpPr txBox="1">
            <a:spLocks/>
          </p:cNvSpPr>
          <p:nvPr/>
        </p:nvSpPr>
        <p:spPr>
          <a:xfrm>
            <a:off x="21486631" y="9445773"/>
            <a:ext cx="139814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Manager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61AB91B0-E38D-47E7-BBE5-A8F8DC9E20B1}"/>
              </a:ext>
            </a:extLst>
          </p:cNvPr>
          <p:cNvSpPr txBox="1">
            <a:spLocks/>
          </p:cNvSpPr>
          <p:nvPr/>
        </p:nvSpPr>
        <p:spPr>
          <a:xfrm>
            <a:off x="13982972" y="9258341"/>
            <a:ext cx="125277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Asset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Transfer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D30CB600-62CF-40BE-9F43-91359BAF8056}"/>
              </a:ext>
            </a:extLst>
          </p:cNvPr>
          <p:cNvSpPr txBox="1">
            <a:spLocks/>
          </p:cNvSpPr>
          <p:nvPr/>
        </p:nvSpPr>
        <p:spPr>
          <a:xfrm>
            <a:off x="5616212" y="9159229"/>
            <a:ext cx="881139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Press</a:t>
            </a:r>
          </a:p>
        </p:txBody>
      </p:sp>
      <p:sp>
        <p:nvSpPr>
          <p:cNvPr id="64" name="Subtitle 2">
            <a:extLst>
              <a:ext uri="{FF2B5EF4-FFF2-40B4-BE49-F238E27FC236}">
                <a16:creationId xmlns:a16="http://schemas.microsoft.com/office/drawing/2014/main" id="{072B84A8-A3B6-4871-84D0-A681321F72A9}"/>
              </a:ext>
            </a:extLst>
          </p:cNvPr>
          <p:cNvSpPr txBox="1">
            <a:spLocks/>
          </p:cNvSpPr>
          <p:nvPr/>
        </p:nvSpPr>
        <p:spPr>
          <a:xfrm>
            <a:off x="4504509" y="5236143"/>
            <a:ext cx="1673856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Outbound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Marketing</a:t>
            </a: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658BEC7A-AA8E-49AD-9340-752289057245}"/>
              </a:ext>
            </a:extLst>
          </p:cNvPr>
          <p:cNvSpPr txBox="1">
            <a:spLocks/>
          </p:cNvSpPr>
          <p:nvPr/>
        </p:nvSpPr>
        <p:spPr>
          <a:xfrm>
            <a:off x="5450864" y="3835003"/>
            <a:ext cx="141897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Inbound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Queries</a:t>
            </a: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C2D8D1B6-89E2-4C28-A388-EC9321D218DB}"/>
              </a:ext>
            </a:extLst>
          </p:cNvPr>
          <p:cNvSpPr txBox="1">
            <a:spLocks/>
          </p:cNvSpPr>
          <p:nvPr/>
        </p:nvSpPr>
        <p:spPr>
          <a:xfrm>
            <a:off x="9363471" y="4781335"/>
            <a:ext cx="1446230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Due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Diligence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ED8C59DC-B179-4738-B1DE-1AF0B3CF00C9}"/>
              </a:ext>
            </a:extLst>
          </p:cNvPr>
          <p:cNvSpPr txBox="1">
            <a:spLocks/>
          </p:cNvSpPr>
          <p:nvPr/>
        </p:nvSpPr>
        <p:spPr>
          <a:xfrm>
            <a:off x="18169477" y="4434093"/>
            <a:ext cx="196085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Market Event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Comms</a:t>
            </a: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8D7B82D6-6DFC-4AB5-B2C9-5C936CBB6170}"/>
              </a:ext>
            </a:extLst>
          </p:cNvPr>
          <p:cNvSpPr txBox="1">
            <a:spLocks/>
          </p:cNvSpPr>
          <p:nvPr/>
        </p:nvSpPr>
        <p:spPr>
          <a:xfrm>
            <a:off x="14105221" y="3251679"/>
            <a:ext cx="1684885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Investment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Advice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302CAA7A-311F-438B-8517-BE57C1DA41A3}"/>
              </a:ext>
            </a:extLst>
          </p:cNvPr>
          <p:cNvSpPr txBox="1">
            <a:spLocks/>
          </p:cNvSpPr>
          <p:nvPr/>
        </p:nvSpPr>
        <p:spPr>
          <a:xfrm>
            <a:off x="13248572" y="5097825"/>
            <a:ext cx="1503938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Asset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Allocation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D3DB427-FD43-488E-B1A7-DF7EE3150DBC}"/>
              </a:ext>
            </a:extLst>
          </p:cNvPr>
          <p:cNvSpPr/>
          <p:nvPr/>
        </p:nvSpPr>
        <p:spPr>
          <a:xfrm>
            <a:off x="2115739" y="5293965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F36F1DA3-4CCF-483D-9983-263005E8AF1A}"/>
              </a:ext>
            </a:extLst>
          </p:cNvPr>
          <p:cNvSpPr txBox="1">
            <a:spLocks/>
          </p:cNvSpPr>
          <p:nvPr/>
        </p:nvSpPr>
        <p:spPr>
          <a:xfrm>
            <a:off x="2787572" y="5316195"/>
            <a:ext cx="1272913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Website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E51F108-DA4D-413C-82F7-9540C1C9C65B}"/>
              </a:ext>
            </a:extLst>
          </p:cNvPr>
          <p:cNvSpPr/>
          <p:nvPr/>
        </p:nvSpPr>
        <p:spPr>
          <a:xfrm>
            <a:off x="1658539" y="3367889"/>
            <a:ext cx="505326" cy="5053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3" name="Subtitle 2">
            <a:extLst>
              <a:ext uri="{FF2B5EF4-FFF2-40B4-BE49-F238E27FC236}">
                <a16:creationId xmlns:a16="http://schemas.microsoft.com/office/drawing/2014/main" id="{35E8A06B-DF62-455C-A43E-77685120C634}"/>
              </a:ext>
            </a:extLst>
          </p:cNvPr>
          <p:cNvSpPr txBox="1">
            <a:spLocks/>
          </p:cNvSpPr>
          <p:nvPr/>
        </p:nvSpPr>
        <p:spPr>
          <a:xfrm>
            <a:off x="2330372" y="3205455"/>
            <a:ext cx="165833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Thought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Leadership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C869165-3189-4D67-BF06-E8EA2859BA28}"/>
              </a:ext>
            </a:extLst>
          </p:cNvPr>
          <p:cNvSpPr/>
          <p:nvPr/>
        </p:nvSpPr>
        <p:spPr>
          <a:xfrm>
            <a:off x="21854839" y="5589823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2C7F9E7D-3A74-4C12-AC55-16CB2A3E6825}"/>
              </a:ext>
            </a:extLst>
          </p:cNvPr>
          <p:cNvSpPr txBox="1">
            <a:spLocks/>
          </p:cNvSpPr>
          <p:nvPr/>
        </p:nvSpPr>
        <p:spPr>
          <a:xfrm>
            <a:off x="19455541" y="5428567"/>
            <a:ext cx="2232791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Client Advisory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Board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5841BAC-AEF2-4D00-B4EB-49DE8E352440}"/>
              </a:ext>
            </a:extLst>
          </p:cNvPr>
          <p:cNvSpPr/>
          <p:nvPr/>
        </p:nvSpPr>
        <p:spPr>
          <a:xfrm>
            <a:off x="22312039" y="3284367"/>
            <a:ext cx="505326" cy="5053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EC7BD56E-37C6-4462-A59A-B715EFAA5AEB}"/>
              </a:ext>
            </a:extLst>
          </p:cNvPr>
          <p:cNvSpPr txBox="1">
            <a:spLocks/>
          </p:cNvSpPr>
          <p:nvPr/>
        </p:nvSpPr>
        <p:spPr>
          <a:xfrm>
            <a:off x="20652623" y="3123111"/>
            <a:ext cx="1492909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Retention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Review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CE1DBBA-21D9-4983-9D65-50A0E7D08360}"/>
              </a:ext>
            </a:extLst>
          </p:cNvPr>
          <p:cNvSpPr/>
          <p:nvPr/>
        </p:nvSpPr>
        <p:spPr>
          <a:xfrm>
            <a:off x="12815529" y="10629109"/>
            <a:ext cx="505326" cy="50532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>
              <a:latin typeface="Poppins" pitchFamily="2" charset="77"/>
            </a:endParaRPr>
          </a:p>
        </p:txBody>
      </p:sp>
      <p:sp>
        <p:nvSpPr>
          <p:cNvPr id="79" name="Subtitle 2">
            <a:extLst>
              <a:ext uri="{FF2B5EF4-FFF2-40B4-BE49-F238E27FC236}">
                <a16:creationId xmlns:a16="http://schemas.microsoft.com/office/drawing/2014/main" id="{47C80857-71F6-464D-8F01-527A4D6F5902}"/>
              </a:ext>
            </a:extLst>
          </p:cNvPr>
          <p:cNvSpPr txBox="1">
            <a:spLocks/>
          </p:cNvSpPr>
          <p:nvPr/>
        </p:nvSpPr>
        <p:spPr>
          <a:xfrm>
            <a:off x="13554648" y="10973867"/>
            <a:ext cx="1392497" cy="8309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Mandate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3758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0" grpId="0" animBg="1"/>
      <p:bldP spid="72" grpId="0" animBg="1"/>
      <p:bldP spid="74" grpId="0" animBg="1"/>
      <p:bldP spid="76" grpId="0" animBg="1"/>
      <p:bldP spid="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218122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Why Do You Need A Marketing Stack?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14000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Lies, Lies, 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075E1-088F-4FDF-9EC0-3900C300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42" y="4243715"/>
            <a:ext cx="10097572" cy="4290686"/>
          </a:xfrm>
          <a:prstGeom prst="rect">
            <a:avLst/>
          </a:prstGeom>
        </p:spPr>
      </p:pic>
      <p:sp>
        <p:nvSpPr>
          <p:cNvPr id="80" name="Shape 2326">
            <a:extLst>
              <a:ext uri="{FF2B5EF4-FFF2-40B4-BE49-F238E27FC236}">
                <a16:creationId xmlns:a16="http://schemas.microsoft.com/office/drawing/2014/main" id="{E58A4DDD-CBA1-4C4F-A1B3-87AC03F52B4B}"/>
              </a:ext>
            </a:extLst>
          </p:cNvPr>
          <p:cNvSpPr/>
          <p:nvPr/>
        </p:nvSpPr>
        <p:spPr>
          <a:xfrm>
            <a:off x="2113082" y="8821703"/>
            <a:ext cx="631102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What They Told Me</a:t>
            </a:r>
          </a:p>
        </p:txBody>
      </p:sp>
      <p:sp>
        <p:nvSpPr>
          <p:cNvPr id="81" name="Shape 2326">
            <a:extLst>
              <a:ext uri="{FF2B5EF4-FFF2-40B4-BE49-F238E27FC236}">
                <a16:creationId xmlns:a16="http://schemas.microsoft.com/office/drawing/2014/main" id="{6BA9B093-27AB-4EDC-8059-8D8DCEA22C81}"/>
              </a:ext>
            </a:extLst>
          </p:cNvPr>
          <p:cNvSpPr/>
          <p:nvPr/>
        </p:nvSpPr>
        <p:spPr>
          <a:xfrm>
            <a:off x="15407741" y="8821702"/>
            <a:ext cx="492282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How It Is Going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94494-2679-495F-AE69-43CB8FF4E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4207981"/>
            <a:ext cx="11815482" cy="43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07569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4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237518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 Marketing Stack Selection Problem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279243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Different Agendas</a:t>
            </a:r>
          </a:p>
        </p:txBody>
      </p:sp>
      <p:sp>
        <p:nvSpPr>
          <p:cNvPr id="80" name="Shape 2326">
            <a:extLst>
              <a:ext uri="{FF2B5EF4-FFF2-40B4-BE49-F238E27FC236}">
                <a16:creationId xmlns:a16="http://schemas.microsoft.com/office/drawing/2014/main" id="{E58A4DDD-CBA1-4C4F-A1B3-87AC03F52B4B}"/>
              </a:ext>
            </a:extLst>
          </p:cNvPr>
          <p:cNvSpPr/>
          <p:nvPr/>
        </p:nvSpPr>
        <p:spPr>
          <a:xfrm>
            <a:off x="1443300" y="9448323"/>
            <a:ext cx="414536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Your Agenda</a:t>
            </a:r>
          </a:p>
        </p:txBody>
      </p:sp>
      <p:sp>
        <p:nvSpPr>
          <p:cNvPr id="81" name="Shape 2326">
            <a:extLst>
              <a:ext uri="{FF2B5EF4-FFF2-40B4-BE49-F238E27FC236}">
                <a16:creationId xmlns:a16="http://schemas.microsoft.com/office/drawing/2014/main" id="{6BA9B093-27AB-4EDC-8059-8D8DCEA22C81}"/>
              </a:ext>
            </a:extLst>
          </p:cNvPr>
          <p:cNvSpPr/>
          <p:nvPr/>
        </p:nvSpPr>
        <p:spPr>
          <a:xfrm>
            <a:off x="17544926" y="9438110"/>
            <a:ext cx="426078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Their Agenda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5B463-7890-9748-33AC-FED36F38D986}"/>
              </a:ext>
            </a:extLst>
          </p:cNvPr>
          <p:cNvSpPr txBox="1"/>
          <p:nvPr/>
        </p:nvSpPr>
        <p:spPr>
          <a:xfrm>
            <a:off x="912308" y="3949428"/>
            <a:ext cx="6362319" cy="5488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Raise AuM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Preserve AuM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Demonstrate </a:t>
            </a:r>
            <a:r>
              <a:rPr kumimoji="0" lang="en-GB" sz="5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RoI</a:t>
            </a:r>
            <a:endParaRPr kumimoji="0" lang="en-GB" sz="5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oppins" panose="00000500000000000000" pitchFamily="2" charset="0"/>
              <a:cs typeface="Poppins" panose="00000500000000000000" pitchFamily="2" charset="0"/>
              <a:sym typeface="Helvetica Light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1" dirty="0">
                <a:latin typeface="Poppins" panose="00000500000000000000" pitchFamily="2" charset="0"/>
                <a:cs typeface="Poppins" panose="00000500000000000000" pitchFamily="2" charset="0"/>
              </a:rPr>
              <a:t>Get more budget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Get a pay rise</a:t>
            </a:r>
            <a:endParaRPr lang="en-GB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32A25-8F59-7B3A-D8D1-89BECCA3148A}"/>
              </a:ext>
            </a:extLst>
          </p:cNvPr>
          <p:cNvSpPr txBox="1"/>
          <p:nvPr/>
        </p:nvSpPr>
        <p:spPr>
          <a:xfrm>
            <a:off x="16812354" y="4797543"/>
            <a:ext cx="5725926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Sell Licences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Sell Consulting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oppins" panose="00000500000000000000" pitchFamily="2" charset="0"/>
                <a:cs typeface="Poppins" panose="00000500000000000000" pitchFamily="2" charset="0"/>
                <a:sym typeface="Helvetica Light"/>
              </a:rPr>
              <a:t>Sell Support</a:t>
            </a: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D496E8-D4E5-B132-3020-19DFFE3DC463}"/>
              </a:ext>
            </a:extLst>
          </p:cNvPr>
          <p:cNvGrpSpPr/>
          <p:nvPr/>
        </p:nvGrpSpPr>
        <p:grpSpPr>
          <a:xfrm>
            <a:off x="7571647" y="2845238"/>
            <a:ext cx="9169873" cy="8573016"/>
            <a:chOff x="7571647" y="2845238"/>
            <a:chExt cx="9169873" cy="85730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396456-4B10-866C-9E4D-3E50F5791891}"/>
                </a:ext>
              </a:extLst>
            </p:cNvPr>
            <p:cNvGrpSpPr/>
            <p:nvPr/>
          </p:nvGrpSpPr>
          <p:grpSpPr>
            <a:xfrm>
              <a:off x="7571647" y="2845238"/>
              <a:ext cx="9169873" cy="8573016"/>
              <a:chOff x="7447758" y="3237470"/>
              <a:chExt cx="9526920" cy="9452148"/>
            </a:xfrm>
          </p:grpSpPr>
          <p:sp>
            <p:nvSpPr>
              <p:cNvPr id="11" name="Freeform 12">
                <a:extLst>
                  <a:ext uri="{FF2B5EF4-FFF2-40B4-BE49-F238E27FC236}">
                    <a16:creationId xmlns:a16="http://schemas.microsoft.com/office/drawing/2014/main" id="{193F39CE-677C-E765-9C91-E578B31EA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447758" y="6161664"/>
                <a:ext cx="4243188" cy="5869429"/>
              </a:xfrm>
              <a:custGeom>
                <a:avLst/>
                <a:gdLst>
                  <a:gd name="T0" fmla="*/ 1414 w 3005"/>
                  <a:gd name="T1" fmla="*/ 2545 h 4155"/>
                  <a:gd name="T2" fmla="*/ 975 w 3005"/>
                  <a:gd name="T3" fmla="*/ 2545 h 4155"/>
                  <a:gd name="T4" fmla="*/ 975 w 3005"/>
                  <a:gd name="T5" fmla="*/ 2545 h 4155"/>
                  <a:gd name="T6" fmla="*/ 932 w 3005"/>
                  <a:gd name="T7" fmla="*/ 2623 h 4155"/>
                  <a:gd name="T8" fmla="*/ 1915 w 3005"/>
                  <a:gd name="T9" fmla="*/ 4123 h 4155"/>
                  <a:gd name="T10" fmla="*/ 1915 w 3005"/>
                  <a:gd name="T11" fmla="*/ 4123 h 4155"/>
                  <a:gd name="T12" fmla="*/ 1999 w 3005"/>
                  <a:gd name="T13" fmla="*/ 4123 h 4155"/>
                  <a:gd name="T14" fmla="*/ 2982 w 3005"/>
                  <a:gd name="T15" fmla="*/ 2623 h 4155"/>
                  <a:gd name="T16" fmla="*/ 2982 w 3005"/>
                  <a:gd name="T17" fmla="*/ 2623 h 4155"/>
                  <a:gd name="T18" fmla="*/ 2940 w 3005"/>
                  <a:gd name="T19" fmla="*/ 2545 h 4155"/>
                  <a:gd name="T20" fmla="*/ 2549 w 3005"/>
                  <a:gd name="T21" fmla="*/ 2545 h 4155"/>
                  <a:gd name="T22" fmla="*/ 2549 w 3005"/>
                  <a:gd name="T23" fmla="*/ 2545 h 4155"/>
                  <a:gd name="T24" fmla="*/ 2355 w 3005"/>
                  <a:gd name="T25" fmla="*/ 1573 h 4155"/>
                  <a:gd name="T26" fmla="*/ 2355 w 3005"/>
                  <a:gd name="T27" fmla="*/ 1573 h 4155"/>
                  <a:gd name="T28" fmla="*/ 1803 w 3005"/>
                  <a:gd name="T29" fmla="*/ 746 h 4155"/>
                  <a:gd name="T30" fmla="*/ 1803 w 3005"/>
                  <a:gd name="T31" fmla="*/ 746 h 4155"/>
                  <a:gd name="T32" fmla="*/ 976 w 3005"/>
                  <a:gd name="T33" fmla="*/ 193 h 4155"/>
                  <a:gd name="T34" fmla="*/ 976 w 3005"/>
                  <a:gd name="T35" fmla="*/ 193 h 4155"/>
                  <a:gd name="T36" fmla="*/ 0 w 3005"/>
                  <a:gd name="T37" fmla="*/ 0 h 4155"/>
                  <a:gd name="T38" fmla="*/ 0 w 3005"/>
                  <a:gd name="T39" fmla="*/ 1134 h 4155"/>
                  <a:gd name="T40" fmla="*/ 0 w 3005"/>
                  <a:gd name="T41" fmla="*/ 1134 h 4155"/>
                  <a:gd name="T42" fmla="*/ 542 w 3005"/>
                  <a:gd name="T43" fmla="*/ 1242 h 4155"/>
                  <a:gd name="T44" fmla="*/ 542 w 3005"/>
                  <a:gd name="T45" fmla="*/ 1242 h 4155"/>
                  <a:gd name="T46" fmla="*/ 1000 w 3005"/>
                  <a:gd name="T47" fmla="*/ 1548 h 4155"/>
                  <a:gd name="T48" fmla="*/ 1000 w 3005"/>
                  <a:gd name="T49" fmla="*/ 1548 h 4155"/>
                  <a:gd name="T50" fmla="*/ 1307 w 3005"/>
                  <a:gd name="T51" fmla="*/ 2006 h 4155"/>
                  <a:gd name="T52" fmla="*/ 1307 w 3005"/>
                  <a:gd name="T53" fmla="*/ 2006 h 4155"/>
                  <a:gd name="T54" fmla="*/ 1414 w 3005"/>
                  <a:gd name="T55" fmla="*/ 2545 h 4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05" h="4155">
                    <a:moveTo>
                      <a:pt x="1414" y="2545"/>
                    </a:moveTo>
                    <a:lnTo>
                      <a:pt x="975" y="2545"/>
                    </a:lnTo>
                    <a:lnTo>
                      <a:pt x="975" y="2545"/>
                    </a:lnTo>
                    <a:cubicBezTo>
                      <a:pt x="934" y="2545"/>
                      <a:pt x="909" y="2589"/>
                      <a:pt x="932" y="2623"/>
                    </a:cubicBezTo>
                    <a:lnTo>
                      <a:pt x="1915" y="4123"/>
                    </a:lnTo>
                    <a:lnTo>
                      <a:pt x="1915" y="4123"/>
                    </a:lnTo>
                    <a:cubicBezTo>
                      <a:pt x="1934" y="4154"/>
                      <a:pt x="1980" y="4154"/>
                      <a:pt x="1999" y="4123"/>
                    </a:cubicBezTo>
                    <a:lnTo>
                      <a:pt x="2982" y="2623"/>
                    </a:lnTo>
                    <a:lnTo>
                      <a:pt x="2982" y="2623"/>
                    </a:lnTo>
                    <a:cubicBezTo>
                      <a:pt x="3004" y="2589"/>
                      <a:pt x="2980" y="2545"/>
                      <a:pt x="2940" y="2545"/>
                    </a:cubicBezTo>
                    <a:lnTo>
                      <a:pt x="2549" y="2545"/>
                    </a:lnTo>
                    <a:lnTo>
                      <a:pt x="2549" y="2545"/>
                    </a:lnTo>
                    <a:cubicBezTo>
                      <a:pt x="2548" y="2211"/>
                      <a:pt x="2483" y="1880"/>
                      <a:pt x="2355" y="1573"/>
                    </a:cubicBezTo>
                    <a:lnTo>
                      <a:pt x="2355" y="1573"/>
                    </a:lnTo>
                    <a:cubicBezTo>
                      <a:pt x="2227" y="1264"/>
                      <a:pt x="2039" y="982"/>
                      <a:pt x="1803" y="746"/>
                    </a:cubicBezTo>
                    <a:lnTo>
                      <a:pt x="1803" y="746"/>
                    </a:lnTo>
                    <a:cubicBezTo>
                      <a:pt x="1566" y="509"/>
                      <a:pt x="1285" y="322"/>
                      <a:pt x="976" y="193"/>
                    </a:cubicBezTo>
                    <a:lnTo>
                      <a:pt x="976" y="193"/>
                    </a:lnTo>
                    <a:cubicBezTo>
                      <a:pt x="666" y="66"/>
                      <a:pt x="335" y="0"/>
                      <a:pt x="0" y="0"/>
                    </a:cubicBezTo>
                    <a:lnTo>
                      <a:pt x="0" y="1134"/>
                    </a:lnTo>
                    <a:lnTo>
                      <a:pt x="0" y="1134"/>
                    </a:lnTo>
                    <a:cubicBezTo>
                      <a:pt x="186" y="1134"/>
                      <a:pt x="370" y="1171"/>
                      <a:pt x="542" y="1242"/>
                    </a:cubicBezTo>
                    <a:lnTo>
                      <a:pt x="542" y="1242"/>
                    </a:lnTo>
                    <a:cubicBezTo>
                      <a:pt x="713" y="1313"/>
                      <a:pt x="869" y="1417"/>
                      <a:pt x="1000" y="1548"/>
                    </a:cubicBezTo>
                    <a:lnTo>
                      <a:pt x="1000" y="1548"/>
                    </a:lnTo>
                    <a:cubicBezTo>
                      <a:pt x="1132" y="1680"/>
                      <a:pt x="1236" y="1835"/>
                      <a:pt x="1307" y="2006"/>
                    </a:cubicBezTo>
                    <a:lnTo>
                      <a:pt x="1307" y="2006"/>
                    </a:lnTo>
                    <a:cubicBezTo>
                      <a:pt x="1378" y="2176"/>
                      <a:pt x="1414" y="2359"/>
                      <a:pt x="1414" y="2545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/>
              </a:p>
            </p:txBody>
          </p:sp>
          <p:sp>
            <p:nvSpPr>
              <p:cNvPr id="12" name="Freeform 2">
                <a:extLst>
                  <a:ext uri="{FF2B5EF4-FFF2-40B4-BE49-F238E27FC236}">
                    <a16:creationId xmlns:a16="http://schemas.microsoft.com/office/drawing/2014/main" id="{0F652D66-405A-27DA-D0D5-0FC1FB039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51015" y="8446434"/>
                <a:ext cx="5869430" cy="4243184"/>
              </a:xfrm>
              <a:custGeom>
                <a:avLst/>
                <a:gdLst>
                  <a:gd name="T0" fmla="*/ 1609 w 4155"/>
                  <a:gd name="T1" fmla="*/ 1414 h 3005"/>
                  <a:gd name="T2" fmla="*/ 1609 w 4155"/>
                  <a:gd name="T3" fmla="*/ 974 h 3005"/>
                  <a:gd name="T4" fmla="*/ 1609 w 4155"/>
                  <a:gd name="T5" fmla="*/ 974 h 3005"/>
                  <a:gd name="T6" fmla="*/ 1530 w 4155"/>
                  <a:gd name="T7" fmla="*/ 931 h 3005"/>
                  <a:gd name="T8" fmla="*/ 32 w 4155"/>
                  <a:gd name="T9" fmla="*/ 1914 h 3005"/>
                  <a:gd name="T10" fmla="*/ 32 w 4155"/>
                  <a:gd name="T11" fmla="*/ 1914 h 3005"/>
                  <a:gd name="T12" fmla="*/ 32 w 4155"/>
                  <a:gd name="T13" fmla="*/ 1999 h 3005"/>
                  <a:gd name="T14" fmla="*/ 1530 w 4155"/>
                  <a:gd name="T15" fmla="*/ 2982 h 3005"/>
                  <a:gd name="T16" fmla="*/ 1530 w 4155"/>
                  <a:gd name="T17" fmla="*/ 2982 h 3005"/>
                  <a:gd name="T18" fmla="*/ 1609 w 4155"/>
                  <a:gd name="T19" fmla="*/ 2939 h 3005"/>
                  <a:gd name="T20" fmla="*/ 1609 w 4155"/>
                  <a:gd name="T21" fmla="*/ 2548 h 3005"/>
                  <a:gd name="T22" fmla="*/ 1609 w 4155"/>
                  <a:gd name="T23" fmla="*/ 2548 h 3005"/>
                  <a:gd name="T24" fmla="*/ 2581 w 4155"/>
                  <a:gd name="T25" fmla="*/ 2354 h 3005"/>
                  <a:gd name="T26" fmla="*/ 2581 w 4155"/>
                  <a:gd name="T27" fmla="*/ 2354 h 3005"/>
                  <a:gd name="T28" fmla="*/ 3408 w 4155"/>
                  <a:gd name="T29" fmla="*/ 1802 h 3005"/>
                  <a:gd name="T30" fmla="*/ 3408 w 4155"/>
                  <a:gd name="T31" fmla="*/ 1802 h 3005"/>
                  <a:gd name="T32" fmla="*/ 3960 w 4155"/>
                  <a:gd name="T33" fmla="*/ 975 h 3005"/>
                  <a:gd name="T34" fmla="*/ 3960 w 4155"/>
                  <a:gd name="T35" fmla="*/ 975 h 3005"/>
                  <a:gd name="T36" fmla="*/ 4154 w 4155"/>
                  <a:gd name="T37" fmla="*/ 0 h 3005"/>
                  <a:gd name="T38" fmla="*/ 3020 w 4155"/>
                  <a:gd name="T39" fmla="*/ 0 h 3005"/>
                  <a:gd name="T40" fmla="*/ 3020 w 4155"/>
                  <a:gd name="T41" fmla="*/ 0 h 3005"/>
                  <a:gd name="T42" fmla="*/ 2912 w 4155"/>
                  <a:gd name="T43" fmla="*/ 541 h 3005"/>
                  <a:gd name="T44" fmla="*/ 2912 w 4155"/>
                  <a:gd name="T45" fmla="*/ 541 h 3005"/>
                  <a:gd name="T46" fmla="*/ 2606 w 4155"/>
                  <a:gd name="T47" fmla="*/ 1000 h 3005"/>
                  <a:gd name="T48" fmla="*/ 2606 w 4155"/>
                  <a:gd name="T49" fmla="*/ 1000 h 3005"/>
                  <a:gd name="T50" fmla="*/ 2147 w 4155"/>
                  <a:gd name="T51" fmla="*/ 1306 h 3005"/>
                  <a:gd name="T52" fmla="*/ 2147 w 4155"/>
                  <a:gd name="T53" fmla="*/ 1306 h 3005"/>
                  <a:gd name="T54" fmla="*/ 1609 w 4155"/>
                  <a:gd name="T55" fmla="*/ 1414 h 3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155" h="3005">
                    <a:moveTo>
                      <a:pt x="1609" y="1414"/>
                    </a:moveTo>
                    <a:lnTo>
                      <a:pt x="1609" y="974"/>
                    </a:lnTo>
                    <a:lnTo>
                      <a:pt x="1609" y="974"/>
                    </a:lnTo>
                    <a:cubicBezTo>
                      <a:pt x="1609" y="933"/>
                      <a:pt x="1564" y="909"/>
                      <a:pt x="1530" y="931"/>
                    </a:cubicBezTo>
                    <a:lnTo>
                      <a:pt x="32" y="1914"/>
                    </a:lnTo>
                    <a:lnTo>
                      <a:pt x="32" y="1914"/>
                    </a:lnTo>
                    <a:cubicBezTo>
                      <a:pt x="0" y="1934"/>
                      <a:pt x="0" y="1979"/>
                      <a:pt x="32" y="1999"/>
                    </a:cubicBezTo>
                    <a:lnTo>
                      <a:pt x="1530" y="2982"/>
                    </a:lnTo>
                    <a:lnTo>
                      <a:pt x="1530" y="2982"/>
                    </a:lnTo>
                    <a:cubicBezTo>
                      <a:pt x="1564" y="3004"/>
                      <a:pt x="1609" y="2980"/>
                      <a:pt x="1609" y="2939"/>
                    </a:cubicBezTo>
                    <a:lnTo>
                      <a:pt x="1609" y="2548"/>
                    </a:lnTo>
                    <a:lnTo>
                      <a:pt x="1609" y="2548"/>
                    </a:lnTo>
                    <a:cubicBezTo>
                      <a:pt x="1943" y="2548"/>
                      <a:pt x="2273" y="2482"/>
                      <a:pt x="2581" y="2354"/>
                    </a:cubicBezTo>
                    <a:lnTo>
                      <a:pt x="2581" y="2354"/>
                    </a:lnTo>
                    <a:cubicBezTo>
                      <a:pt x="2891" y="2226"/>
                      <a:pt x="3172" y="2039"/>
                      <a:pt x="3408" y="1802"/>
                    </a:cubicBezTo>
                    <a:lnTo>
                      <a:pt x="3408" y="1802"/>
                    </a:lnTo>
                    <a:cubicBezTo>
                      <a:pt x="3645" y="1566"/>
                      <a:pt x="3833" y="1284"/>
                      <a:pt x="3960" y="975"/>
                    </a:cubicBezTo>
                    <a:lnTo>
                      <a:pt x="3960" y="975"/>
                    </a:lnTo>
                    <a:cubicBezTo>
                      <a:pt x="4088" y="666"/>
                      <a:pt x="4154" y="335"/>
                      <a:pt x="4154" y="0"/>
                    </a:cubicBezTo>
                    <a:lnTo>
                      <a:pt x="3020" y="0"/>
                    </a:lnTo>
                    <a:lnTo>
                      <a:pt x="3020" y="0"/>
                    </a:lnTo>
                    <a:cubicBezTo>
                      <a:pt x="3020" y="186"/>
                      <a:pt x="2983" y="369"/>
                      <a:pt x="2912" y="541"/>
                    </a:cubicBezTo>
                    <a:lnTo>
                      <a:pt x="2912" y="541"/>
                    </a:lnTo>
                    <a:cubicBezTo>
                      <a:pt x="2841" y="712"/>
                      <a:pt x="2737" y="868"/>
                      <a:pt x="2606" y="1000"/>
                    </a:cubicBezTo>
                    <a:lnTo>
                      <a:pt x="2606" y="1000"/>
                    </a:lnTo>
                    <a:cubicBezTo>
                      <a:pt x="2474" y="1131"/>
                      <a:pt x="2319" y="1235"/>
                      <a:pt x="2147" y="1306"/>
                    </a:cubicBezTo>
                    <a:lnTo>
                      <a:pt x="2147" y="1306"/>
                    </a:lnTo>
                    <a:cubicBezTo>
                      <a:pt x="1977" y="1377"/>
                      <a:pt x="1794" y="1413"/>
                      <a:pt x="1609" y="1414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/>
              </a:p>
            </p:txBody>
          </p: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C87547A3-ED4A-67C7-7661-C88E7B38A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31490" y="3929090"/>
                <a:ext cx="4243188" cy="5869429"/>
              </a:xfrm>
              <a:custGeom>
                <a:avLst/>
                <a:gdLst>
                  <a:gd name="T0" fmla="*/ 1414 w 3005"/>
                  <a:gd name="T1" fmla="*/ 2545 h 4155"/>
                  <a:gd name="T2" fmla="*/ 975 w 3005"/>
                  <a:gd name="T3" fmla="*/ 2545 h 4155"/>
                  <a:gd name="T4" fmla="*/ 975 w 3005"/>
                  <a:gd name="T5" fmla="*/ 2545 h 4155"/>
                  <a:gd name="T6" fmla="*/ 932 w 3005"/>
                  <a:gd name="T7" fmla="*/ 2623 h 4155"/>
                  <a:gd name="T8" fmla="*/ 1915 w 3005"/>
                  <a:gd name="T9" fmla="*/ 4123 h 4155"/>
                  <a:gd name="T10" fmla="*/ 1915 w 3005"/>
                  <a:gd name="T11" fmla="*/ 4123 h 4155"/>
                  <a:gd name="T12" fmla="*/ 1999 w 3005"/>
                  <a:gd name="T13" fmla="*/ 4123 h 4155"/>
                  <a:gd name="T14" fmla="*/ 2982 w 3005"/>
                  <a:gd name="T15" fmla="*/ 2623 h 4155"/>
                  <a:gd name="T16" fmla="*/ 2982 w 3005"/>
                  <a:gd name="T17" fmla="*/ 2623 h 4155"/>
                  <a:gd name="T18" fmla="*/ 2940 w 3005"/>
                  <a:gd name="T19" fmla="*/ 2545 h 4155"/>
                  <a:gd name="T20" fmla="*/ 2549 w 3005"/>
                  <a:gd name="T21" fmla="*/ 2545 h 4155"/>
                  <a:gd name="T22" fmla="*/ 2549 w 3005"/>
                  <a:gd name="T23" fmla="*/ 2545 h 4155"/>
                  <a:gd name="T24" fmla="*/ 2355 w 3005"/>
                  <a:gd name="T25" fmla="*/ 1573 h 4155"/>
                  <a:gd name="T26" fmla="*/ 2355 w 3005"/>
                  <a:gd name="T27" fmla="*/ 1573 h 4155"/>
                  <a:gd name="T28" fmla="*/ 1803 w 3005"/>
                  <a:gd name="T29" fmla="*/ 746 h 4155"/>
                  <a:gd name="T30" fmla="*/ 1803 w 3005"/>
                  <a:gd name="T31" fmla="*/ 746 h 4155"/>
                  <a:gd name="T32" fmla="*/ 976 w 3005"/>
                  <a:gd name="T33" fmla="*/ 193 h 4155"/>
                  <a:gd name="T34" fmla="*/ 976 w 3005"/>
                  <a:gd name="T35" fmla="*/ 193 h 4155"/>
                  <a:gd name="T36" fmla="*/ 0 w 3005"/>
                  <a:gd name="T37" fmla="*/ 0 h 4155"/>
                  <a:gd name="T38" fmla="*/ 0 w 3005"/>
                  <a:gd name="T39" fmla="*/ 1134 h 4155"/>
                  <a:gd name="T40" fmla="*/ 0 w 3005"/>
                  <a:gd name="T41" fmla="*/ 1134 h 4155"/>
                  <a:gd name="T42" fmla="*/ 542 w 3005"/>
                  <a:gd name="T43" fmla="*/ 1242 h 4155"/>
                  <a:gd name="T44" fmla="*/ 542 w 3005"/>
                  <a:gd name="T45" fmla="*/ 1242 h 4155"/>
                  <a:gd name="T46" fmla="*/ 1000 w 3005"/>
                  <a:gd name="T47" fmla="*/ 1548 h 4155"/>
                  <a:gd name="T48" fmla="*/ 1000 w 3005"/>
                  <a:gd name="T49" fmla="*/ 1548 h 4155"/>
                  <a:gd name="T50" fmla="*/ 1307 w 3005"/>
                  <a:gd name="T51" fmla="*/ 2006 h 4155"/>
                  <a:gd name="T52" fmla="*/ 1307 w 3005"/>
                  <a:gd name="T53" fmla="*/ 2006 h 4155"/>
                  <a:gd name="T54" fmla="*/ 1414 w 3005"/>
                  <a:gd name="T55" fmla="*/ 2545 h 4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05" h="4155">
                    <a:moveTo>
                      <a:pt x="1414" y="2545"/>
                    </a:moveTo>
                    <a:lnTo>
                      <a:pt x="975" y="2545"/>
                    </a:lnTo>
                    <a:lnTo>
                      <a:pt x="975" y="2545"/>
                    </a:lnTo>
                    <a:cubicBezTo>
                      <a:pt x="934" y="2545"/>
                      <a:pt x="909" y="2589"/>
                      <a:pt x="932" y="2623"/>
                    </a:cubicBezTo>
                    <a:lnTo>
                      <a:pt x="1915" y="4123"/>
                    </a:lnTo>
                    <a:lnTo>
                      <a:pt x="1915" y="4123"/>
                    </a:lnTo>
                    <a:cubicBezTo>
                      <a:pt x="1934" y="4154"/>
                      <a:pt x="1980" y="4154"/>
                      <a:pt x="1999" y="4123"/>
                    </a:cubicBezTo>
                    <a:lnTo>
                      <a:pt x="2982" y="2623"/>
                    </a:lnTo>
                    <a:lnTo>
                      <a:pt x="2982" y="2623"/>
                    </a:lnTo>
                    <a:cubicBezTo>
                      <a:pt x="3004" y="2589"/>
                      <a:pt x="2980" y="2545"/>
                      <a:pt x="2940" y="2545"/>
                    </a:cubicBezTo>
                    <a:lnTo>
                      <a:pt x="2549" y="2545"/>
                    </a:lnTo>
                    <a:lnTo>
                      <a:pt x="2549" y="2545"/>
                    </a:lnTo>
                    <a:cubicBezTo>
                      <a:pt x="2548" y="2211"/>
                      <a:pt x="2483" y="1880"/>
                      <a:pt x="2355" y="1573"/>
                    </a:cubicBezTo>
                    <a:lnTo>
                      <a:pt x="2355" y="1573"/>
                    </a:lnTo>
                    <a:cubicBezTo>
                      <a:pt x="2227" y="1264"/>
                      <a:pt x="2039" y="982"/>
                      <a:pt x="1803" y="746"/>
                    </a:cubicBezTo>
                    <a:lnTo>
                      <a:pt x="1803" y="746"/>
                    </a:lnTo>
                    <a:cubicBezTo>
                      <a:pt x="1566" y="509"/>
                      <a:pt x="1285" y="322"/>
                      <a:pt x="976" y="193"/>
                    </a:cubicBezTo>
                    <a:lnTo>
                      <a:pt x="976" y="193"/>
                    </a:lnTo>
                    <a:cubicBezTo>
                      <a:pt x="666" y="66"/>
                      <a:pt x="335" y="0"/>
                      <a:pt x="0" y="0"/>
                    </a:cubicBezTo>
                    <a:lnTo>
                      <a:pt x="0" y="1134"/>
                    </a:lnTo>
                    <a:lnTo>
                      <a:pt x="0" y="1134"/>
                    </a:lnTo>
                    <a:cubicBezTo>
                      <a:pt x="186" y="1134"/>
                      <a:pt x="370" y="1171"/>
                      <a:pt x="542" y="1242"/>
                    </a:cubicBezTo>
                    <a:lnTo>
                      <a:pt x="542" y="1242"/>
                    </a:lnTo>
                    <a:cubicBezTo>
                      <a:pt x="713" y="1313"/>
                      <a:pt x="869" y="1417"/>
                      <a:pt x="1000" y="1548"/>
                    </a:cubicBezTo>
                    <a:lnTo>
                      <a:pt x="1000" y="1548"/>
                    </a:lnTo>
                    <a:cubicBezTo>
                      <a:pt x="1132" y="1680"/>
                      <a:pt x="1236" y="1835"/>
                      <a:pt x="1307" y="2006"/>
                    </a:cubicBezTo>
                    <a:lnTo>
                      <a:pt x="1307" y="2006"/>
                    </a:lnTo>
                    <a:cubicBezTo>
                      <a:pt x="1378" y="2176"/>
                      <a:pt x="1414" y="2359"/>
                      <a:pt x="1414" y="254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/>
              </a:p>
            </p:txBody>
          </p:sp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E17A773F-8517-8CC5-1497-5DBF7FF9F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6921" y="3237470"/>
                <a:ext cx="5869430" cy="4243184"/>
              </a:xfrm>
              <a:custGeom>
                <a:avLst/>
                <a:gdLst>
                  <a:gd name="T0" fmla="*/ 2545 w 4155"/>
                  <a:gd name="T1" fmla="*/ 1590 h 3003"/>
                  <a:gd name="T2" fmla="*/ 2545 w 4155"/>
                  <a:gd name="T3" fmla="*/ 2030 h 3003"/>
                  <a:gd name="T4" fmla="*/ 2545 w 4155"/>
                  <a:gd name="T5" fmla="*/ 2030 h 3003"/>
                  <a:gd name="T6" fmla="*/ 2624 w 4155"/>
                  <a:gd name="T7" fmla="*/ 2072 h 3003"/>
                  <a:gd name="T8" fmla="*/ 4123 w 4155"/>
                  <a:gd name="T9" fmla="*/ 1090 h 3003"/>
                  <a:gd name="T10" fmla="*/ 4123 w 4155"/>
                  <a:gd name="T11" fmla="*/ 1090 h 3003"/>
                  <a:gd name="T12" fmla="*/ 4123 w 4155"/>
                  <a:gd name="T13" fmla="*/ 1005 h 3003"/>
                  <a:gd name="T14" fmla="*/ 2624 w 4155"/>
                  <a:gd name="T15" fmla="*/ 22 h 3003"/>
                  <a:gd name="T16" fmla="*/ 2624 w 4155"/>
                  <a:gd name="T17" fmla="*/ 22 h 3003"/>
                  <a:gd name="T18" fmla="*/ 2545 w 4155"/>
                  <a:gd name="T19" fmla="*/ 65 h 3003"/>
                  <a:gd name="T20" fmla="*/ 2545 w 4155"/>
                  <a:gd name="T21" fmla="*/ 455 h 3003"/>
                  <a:gd name="T22" fmla="*/ 2545 w 4155"/>
                  <a:gd name="T23" fmla="*/ 455 h 3003"/>
                  <a:gd name="T24" fmla="*/ 1573 w 4155"/>
                  <a:gd name="T25" fmla="*/ 649 h 3003"/>
                  <a:gd name="T26" fmla="*/ 1573 w 4155"/>
                  <a:gd name="T27" fmla="*/ 649 h 3003"/>
                  <a:gd name="T28" fmla="*/ 746 w 4155"/>
                  <a:gd name="T29" fmla="*/ 1202 h 3003"/>
                  <a:gd name="T30" fmla="*/ 746 w 4155"/>
                  <a:gd name="T31" fmla="*/ 1202 h 3003"/>
                  <a:gd name="T32" fmla="*/ 194 w 4155"/>
                  <a:gd name="T33" fmla="*/ 2029 h 3003"/>
                  <a:gd name="T34" fmla="*/ 194 w 4155"/>
                  <a:gd name="T35" fmla="*/ 2029 h 3003"/>
                  <a:gd name="T36" fmla="*/ 0 w 4155"/>
                  <a:gd name="T37" fmla="*/ 3002 h 3003"/>
                  <a:gd name="T38" fmla="*/ 1134 w 4155"/>
                  <a:gd name="T39" fmla="*/ 3002 h 3003"/>
                  <a:gd name="T40" fmla="*/ 1134 w 4155"/>
                  <a:gd name="T41" fmla="*/ 3002 h 3003"/>
                  <a:gd name="T42" fmla="*/ 1242 w 4155"/>
                  <a:gd name="T43" fmla="*/ 2461 h 3003"/>
                  <a:gd name="T44" fmla="*/ 1242 w 4155"/>
                  <a:gd name="T45" fmla="*/ 2461 h 3003"/>
                  <a:gd name="T46" fmla="*/ 1548 w 4155"/>
                  <a:gd name="T47" fmla="*/ 2004 h 3003"/>
                  <a:gd name="T48" fmla="*/ 1548 w 4155"/>
                  <a:gd name="T49" fmla="*/ 2004 h 3003"/>
                  <a:gd name="T50" fmla="*/ 2007 w 4155"/>
                  <a:gd name="T51" fmla="*/ 1697 h 3003"/>
                  <a:gd name="T52" fmla="*/ 2007 w 4155"/>
                  <a:gd name="T53" fmla="*/ 1697 h 3003"/>
                  <a:gd name="T54" fmla="*/ 2545 w 4155"/>
                  <a:gd name="T55" fmla="*/ 1590 h 3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155" h="3003">
                    <a:moveTo>
                      <a:pt x="2545" y="1590"/>
                    </a:moveTo>
                    <a:lnTo>
                      <a:pt x="2545" y="2030"/>
                    </a:lnTo>
                    <a:lnTo>
                      <a:pt x="2545" y="2030"/>
                    </a:lnTo>
                    <a:cubicBezTo>
                      <a:pt x="2545" y="2071"/>
                      <a:pt x="2590" y="2094"/>
                      <a:pt x="2624" y="2072"/>
                    </a:cubicBezTo>
                    <a:lnTo>
                      <a:pt x="4123" y="1090"/>
                    </a:lnTo>
                    <a:lnTo>
                      <a:pt x="4123" y="1090"/>
                    </a:lnTo>
                    <a:cubicBezTo>
                      <a:pt x="4154" y="1070"/>
                      <a:pt x="4154" y="1025"/>
                      <a:pt x="4123" y="1005"/>
                    </a:cubicBezTo>
                    <a:lnTo>
                      <a:pt x="2624" y="22"/>
                    </a:lnTo>
                    <a:lnTo>
                      <a:pt x="2624" y="22"/>
                    </a:lnTo>
                    <a:cubicBezTo>
                      <a:pt x="2590" y="0"/>
                      <a:pt x="2545" y="24"/>
                      <a:pt x="2545" y="65"/>
                    </a:cubicBezTo>
                    <a:lnTo>
                      <a:pt x="2545" y="455"/>
                    </a:lnTo>
                    <a:lnTo>
                      <a:pt x="2545" y="455"/>
                    </a:lnTo>
                    <a:cubicBezTo>
                      <a:pt x="2212" y="455"/>
                      <a:pt x="1881" y="522"/>
                      <a:pt x="1573" y="649"/>
                    </a:cubicBezTo>
                    <a:lnTo>
                      <a:pt x="1573" y="649"/>
                    </a:lnTo>
                    <a:cubicBezTo>
                      <a:pt x="1264" y="777"/>
                      <a:pt x="983" y="965"/>
                      <a:pt x="746" y="1202"/>
                    </a:cubicBezTo>
                    <a:lnTo>
                      <a:pt x="746" y="1202"/>
                    </a:lnTo>
                    <a:cubicBezTo>
                      <a:pt x="509" y="1438"/>
                      <a:pt x="322" y="1719"/>
                      <a:pt x="194" y="2029"/>
                    </a:cubicBezTo>
                    <a:lnTo>
                      <a:pt x="194" y="2029"/>
                    </a:lnTo>
                    <a:cubicBezTo>
                      <a:pt x="66" y="2336"/>
                      <a:pt x="0" y="2668"/>
                      <a:pt x="0" y="3002"/>
                    </a:cubicBezTo>
                    <a:lnTo>
                      <a:pt x="1134" y="3002"/>
                    </a:lnTo>
                    <a:lnTo>
                      <a:pt x="1134" y="3002"/>
                    </a:lnTo>
                    <a:cubicBezTo>
                      <a:pt x="1134" y="2817"/>
                      <a:pt x="1171" y="2633"/>
                      <a:pt x="1242" y="2461"/>
                    </a:cubicBezTo>
                    <a:lnTo>
                      <a:pt x="1242" y="2461"/>
                    </a:lnTo>
                    <a:cubicBezTo>
                      <a:pt x="1313" y="2290"/>
                      <a:pt x="1418" y="2135"/>
                      <a:pt x="1548" y="2004"/>
                    </a:cubicBezTo>
                    <a:lnTo>
                      <a:pt x="1548" y="2004"/>
                    </a:lnTo>
                    <a:cubicBezTo>
                      <a:pt x="1680" y="1873"/>
                      <a:pt x="1836" y="1769"/>
                      <a:pt x="2007" y="1697"/>
                    </a:cubicBezTo>
                    <a:lnTo>
                      <a:pt x="2007" y="1697"/>
                    </a:lnTo>
                    <a:cubicBezTo>
                      <a:pt x="2178" y="1627"/>
                      <a:pt x="2360" y="1590"/>
                      <a:pt x="2545" y="159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6532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F1F08420-557D-9EDD-2CC5-9F4E7CE3D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7760" y="6172190"/>
                <a:ext cx="2959641" cy="2274245"/>
              </a:xfrm>
              <a:custGeom>
                <a:avLst/>
                <a:gdLst>
                  <a:gd name="T0" fmla="*/ 1004 w 2095"/>
                  <a:gd name="T1" fmla="*/ 31 h 1609"/>
                  <a:gd name="T2" fmla="*/ 1004 w 2095"/>
                  <a:gd name="T3" fmla="*/ 31 h 1609"/>
                  <a:gd name="T4" fmla="*/ 1090 w 2095"/>
                  <a:gd name="T5" fmla="*/ 31 h 1609"/>
                  <a:gd name="T6" fmla="*/ 2072 w 2095"/>
                  <a:gd name="T7" fmla="*/ 1529 h 1609"/>
                  <a:gd name="T8" fmla="*/ 2072 w 2095"/>
                  <a:gd name="T9" fmla="*/ 1529 h 1609"/>
                  <a:gd name="T10" fmla="*/ 2030 w 2095"/>
                  <a:gd name="T11" fmla="*/ 1608 h 1609"/>
                  <a:gd name="T12" fmla="*/ 65 w 2095"/>
                  <a:gd name="T13" fmla="*/ 1608 h 1609"/>
                  <a:gd name="T14" fmla="*/ 65 w 2095"/>
                  <a:gd name="T15" fmla="*/ 1608 h 1609"/>
                  <a:gd name="T16" fmla="*/ 22 w 2095"/>
                  <a:gd name="T17" fmla="*/ 1529 h 1609"/>
                  <a:gd name="T18" fmla="*/ 1004 w 2095"/>
                  <a:gd name="T19" fmla="*/ 31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95" h="1609">
                    <a:moveTo>
                      <a:pt x="1004" y="31"/>
                    </a:moveTo>
                    <a:lnTo>
                      <a:pt x="1004" y="31"/>
                    </a:lnTo>
                    <a:cubicBezTo>
                      <a:pt x="1025" y="0"/>
                      <a:pt x="1070" y="0"/>
                      <a:pt x="1090" y="31"/>
                    </a:cubicBezTo>
                    <a:lnTo>
                      <a:pt x="2072" y="1529"/>
                    </a:lnTo>
                    <a:lnTo>
                      <a:pt x="2072" y="1529"/>
                    </a:lnTo>
                    <a:cubicBezTo>
                      <a:pt x="2094" y="1564"/>
                      <a:pt x="2071" y="1608"/>
                      <a:pt x="2030" y="1608"/>
                    </a:cubicBezTo>
                    <a:lnTo>
                      <a:pt x="65" y="1608"/>
                    </a:lnTo>
                    <a:lnTo>
                      <a:pt x="65" y="1608"/>
                    </a:lnTo>
                    <a:cubicBezTo>
                      <a:pt x="24" y="1608"/>
                      <a:pt x="0" y="1564"/>
                      <a:pt x="22" y="1529"/>
                    </a:cubicBezTo>
                    <a:lnTo>
                      <a:pt x="1004" y="31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6532"/>
              </a:p>
            </p:txBody>
          </p:sp>
        </p:grpSp>
        <p:sp>
          <p:nvSpPr>
            <p:cNvPr id="21" name="Shape 2326">
              <a:extLst>
                <a:ext uri="{FF2B5EF4-FFF2-40B4-BE49-F238E27FC236}">
                  <a16:creationId xmlns:a16="http://schemas.microsoft.com/office/drawing/2014/main" id="{C1374DF6-55BA-4A03-0D4D-E2A941B33D87}"/>
                </a:ext>
              </a:extLst>
            </p:cNvPr>
            <p:cNvSpPr/>
            <p:nvPr/>
          </p:nvSpPr>
          <p:spPr>
            <a:xfrm>
              <a:off x="11183836" y="5975707"/>
              <a:ext cx="2277868" cy="17645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l">
                <a:defRPr sz="5400">
                  <a:solidFill>
                    <a:srgbClr val="345269"/>
                  </a:solidFill>
                  <a:latin typeface="Lato Black"/>
                  <a:ea typeface="Lato Black"/>
                  <a:cs typeface="Lato Black"/>
                  <a:sym typeface="Lato Black"/>
                </a:defRPr>
              </a:lvl1pPr>
            </a:lstStyle>
            <a:p>
              <a:r>
                <a:rPr lang="en-GB" dirty="0"/>
                <a:t>7 Year </a:t>
              </a:r>
            </a:p>
            <a:p>
              <a:r>
                <a:rPr lang="en-GB" dirty="0"/>
                <a:t>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10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326">
            <a:extLst>
              <a:ext uri="{FF2B5EF4-FFF2-40B4-BE49-F238E27FC236}">
                <a16:creationId xmlns:a16="http://schemas.microsoft.com/office/drawing/2014/main" id="{A286D2AD-F564-43C4-B12D-B221B7FA646B}"/>
              </a:ext>
            </a:extLst>
          </p:cNvPr>
          <p:cNvSpPr/>
          <p:nvPr/>
        </p:nvSpPr>
        <p:spPr>
          <a:xfrm>
            <a:off x="723552" y="636927"/>
            <a:ext cx="891910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4 Things For Fund Managers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C32F76-14BE-426C-B35F-3D26A1D04245}"/>
              </a:ext>
            </a:extLst>
          </p:cNvPr>
          <p:cNvSpPr txBox="1"/>
          <p:nvPr/>
        </p:nvSpPr>
        <p:spPr>
          <a:xfrm>
            <a:off x="4283095" y="3861771"/>
            <a:ext cx="11538736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i="1" u="sng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Workflows - how to join the dots</a:t>
            </a:r>
            <a:endParaRPr lang="en-US" sz="5400" b="1" i="1" u="sng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12253-4FF0-4E2E-80B1-C57C0F4D8C88}"/>
              </a:ext>
            </a:extLst>
          </p:cNvPr>
          <p:cNvSpPr txBox="1"/>
          <p:nvPr/>
        </p:nvSpPr>
        <p:spPr>
          <a:xfrm>
            <a:off x="2744196" y="3654396"/>
            <a:ext cx="609461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1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F2E2CC-1F1E-44F3-B693-6CAE4C439520}"/>
              </a:ext>
            </a:extLst>
          </p:cNvPr>
          <p:cNvSpPr txBox="1"/>
          <p:nvPr/>
        </p:nvSpPr>
        <p:spPr>
          <a:xfrm>
            <a:off x="2588704" y="3992949"/>
            <a:ext cx="764953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54CB49-C9A4-4FEF-AE5C-E705F22CBC90}"/>
              </a:ext>
            </a:extLst>
          </p:cNvPr>
          <p:cNvSpPr txBox="1"/>
          <p:nvPr/>
        </p:nvSpPr>
        <p:spPr>
          <a:xfrm>
            <a:off x="4251262" y="5365740"/>
            <a:ext cx="15578304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CRM - how compatible with other systems?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4F517A-79E7-4127-92A4-3560D5CD9A72}"/>
              </a:ext>
            </a:extLst>
          </p:cNvPr>
          <p:cNvSpPr txBox="1"/>
          <p:nvPr/>
        </p:nvSpPr>
        <p:spPr>
          <a:xfrm>
            <a:off x="2635191" y="5109449"/>
            <a:ext cx="829073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2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325E41-3668-44FF-9B59-D80355AA8331}"/>
              </a:ext>
            </a:extLst>
          </p:cNvPr>
          <p:cNvSpPr txBox="1"/>
          <p:nvPr/>
        </p:nvSpPr>
        <p:spPr>
          <a:xfrm>
            <a:off x="2588704" y="5448002"/>
            <a:ext cx="875560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C80D6C-985F-4271-94D7-D6FA6CA1D258}"/>
              </a:ext>
            </a:extLst>
          </p:cNvPr>
          <p:cNvSpPr txBox="1"/>
          <p:nvPr/>
        </p:nvSpPr>
        <p:spPr>
          <a:xfrm>
            <a:off x="4223178" y="6821733"/>
            <a:ext cx="15825165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Email marketing platforms - does it matter?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A86DEE-200F-47F9-AAE3-2FDEC943EA6F}"/>
              </a:ext>
            </a:extLst>
          </p:cNvPr>
          <p:cNvSpPr txBox="1"/>
          <p:nvPr/>
        </p:nvSpPr>
        <p:spPr>
          <a:xfrm>
            <a:off x="2689695" y="6560125"/>
            <a:ext cx="867545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3"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B802C0-064A-4A64-BC38-7B5F4FC40C79}"/>
              </a:ext>
            </a:extLst>
          </p:cNvPr>
          <p:cNvSpPr txBox="1"/>
          <p:nvPr/>
        </p:nvSpPr>
        <p:spPr>
          <a:xfrm>
            <a:off x="2662443" y="6898678"/>
            <a:ext cx="894797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54" name="Shape 2327">
            <a:extLst>
              <a:ext uri="{FF2B5EF4-FFF2-40B4-BE49-F238E27FC236}">
                <a16:creationId xmlns:a16="http://schemas.microsoft.com/office/drawing/2014/main" id="{E50E5EAC-F54E-469E-917E-13EBCB25ACF6}"/>
              </a:ext>
            </a:extLst>
          </p:cNvPr>
          <p:cNvSpPr/>
          <p:nvPr/>
        </p:nvSpPr>
        <p:spPr>
          <a:xfrm>
            <a:off x="723552" y="1605867"/>
            <a:ext cx="496770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The More Data Points The Better</a:t>
            </a:r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47481-24B1-4B89-BFAB-9F69022EF982}"/>
              </a:ext>
            </a:extLst>
          </p:cNvPr>
          <p:cNvSpPr txBox="1"/>
          <p:nvPr/>
        </p:nvSpPr>
        <p:spPr>
          <a:xfrm>
            <a:off x="4229375" y="8325702"/>
            <a:ext cx="17128407" cy="92333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Analytics &amp; integration - never operate in siloes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3A006-370D-4EB4-8D1E-33383CC48A05}"/>
              </a:ext>
            </a:extLst>
          </p:cNvPr>
          <p:cNvSpPr txBox="1"/>
          <p:nvPr/>
        </p:nvSpPr>
        <p:spPr>
          <a:xfrm>
            <a:off x="2588704" y="8088652"/>
            <a:ext cx="949299" cy="144655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8800" b="1" dirty="0">
                <a:solidFill>
                  <a:schemeClr val="accent6">
                    <a:lumMod val="75000"/>
                    <a:alpha val="2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8005D-97DF-44DE-9FF3-D97D6901E913}"/>
              </a:ext>
            </a:extLst>
          </p:cNvPr>
          <p:cNvSpPr txBox="1"/>
          <p:nvPr/>
        </p:nvSpPr>
        <p:spPr>
          <a:xfrm>
            <a:off x="2603131" y="8427205"/>
            <a:ext cx="934872" cy="76944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4400" b="1" dirty="0">
                <a:solidFill>
                  <a:srgbClr val="7030A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8802646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Shape 2326"/>
          <p:cNvSpPr/>
          <p:nvPr/>
        </p:nvSpPr>
        <p:spPr>
          <a:xfrm>
            <a:off x="723552" y="636927"/>
            <a:ext cx="132408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5400">
                <a:solidFill>
                  <a:srgbClr val="34526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en-GB" dirty="0"/>
              <a:t>Lots Of Moving Parts – Marketing Is Hard</a:t>
            </a:r>
          </a:p>
        </p:txBody>
      </p:sp>
      <p:sp>
        <p:nvSpPr>
          <p:cNvPr id="2327" name="Shape 2327"/>
          <p:cNvSpPr/>
          <p:nvPr/>
        </p:nvSpPr>
        <p:spPr>
          <a:xfrm>
            <a:off x="723552" y="1605867"/>
            <a:ext cx="5028621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>
                <a:solidFill>
                  <a:srgbClr val="496F8B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r>
              <a:rPr lang="en-GB" dirty="0"/>
              <a:t>What Do We Need To Get Right?</a:t>
            </a:r>
            <a:endParaRPr dirty="0"/>
          </a:p>
        </p:txBody>
      </p:sp>
      <p:pic>
        <p:nvPicPr>
          <p:cNvPr id="2050" name="Picture 2" descr="”MarTech-Stack”/">
            <a:extLst>
              <a:ext uri="{FF2B5EF4-FFF2-40B4-BE49-F238E27FC236}">
                <a16:creationId xmlns:a16="http://schemas.microsoft.com/office/drawing/2014/main" id="{8F3619D5-93FD-7487-E810-915987ED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56" y="2504189"/>
            <a:ext cx="18357061" cy="101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E26268E-72AE-6A7D-8490-A2E1950021BF}"/>
              </a:ext>
            </a:extLst>
          </p:cNvPr>
          <p:cNvGrpSpPr/>
          <p:nvPr/>
        </p:nvGrpSpPr>
        <p:grpSpPr>
          <a:xfrm>
            <a:off x="4490198" y="2504189"/>
            <a:ext cx="4439442" cy="1394212"/>
            <a:chOff x="1524001" y="2839481"/>
            <a:chExt cx="6124575" cy="2199765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3E698D92-790D-625B-0865-669871C06BF7}"/>
                </a:ext>
              </a:extLst>
            </p:cNvPr>
            <p:cNvSpPr/>
            <p:nvPr/>
          </p:nvSpPr>
          <p:spPr>
            <a:xfrm>
              <a:off x="1524001" y="2839481"/>
              <a:ext cx="6124575" cy="2199765"/>
            </a:xfrm>
            <a:prstGeom prst="roundRect">
              <a:avLst>
                <a:gd name="adj" fmla="val 1652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5" name="Rounded Rectangle 9">
              <a:extLst>
                <a:ext uri="{FF2B5EF4-FFF2-40B4-BE49-F238E27FC236}">
                  <a16:creationId xmlns:a16="http://schemas.microsoft.com/office/drawing/2014/main" id="{1B0D8ED6-F97F-3761-CD21-2EEF7C129C4F}"/>
                </a:ext>
              </a:extLst>
            </p:cNvPr>
            <p:cNvSpPr/>
            <p:nvPr/>
          </p:nvSpPr>
          <p:spPr>
            <a:xfrm>
              <a:off x="2160587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8931B23-50C5-E296-6BFB-9BF7FDC20FF6}"/>
                </a:ext>
              </a:extLst>
            </p:cNvPr>
            <p:cNvSpPr txBox="1"/>
            <p:nvPr/>
          </p:nvSpPr>
          <p:spPr>
            <a:xfrm>
              <a:off x="3680431" y="3621514"/>
              <a:ext cx="1811714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DELIVERY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996ECC7-D967-71C6-4F6C-101FA0C01EDF}"/>
              </a:ext>
            </a:extLst>
          </p:cNvPr>
          <p:cNvGrpSpPr/>
          <p:nvPr/>
        </p:nvGrpSpPr>
        <p:grpSpPr>
          <a:xfrm>
            <a:off x="17324118" y="5463789"/>
            <a:ext cx="4439443" cy="1394211"/>
            <a:chOff x="16735428" y="2839481"/>
            <a:chExt cx="6124575" cy="2151510"/>
          </a:xfrm>
        </p:grpSpPr>
        <p:sp>
          <p:nvSpPr>
            <p:cNvPr id="48" name="Rounded Rectangle 28">
              <a:extLst>
                <a:ext uri="{FF2B5EF4-FFF2-40B4-BE49-F238E27FC236}">
                  <a16:creationId xmlns:a16="http://schemas.microsoft.com/office/drawing/2014/main" id="{80B6832F-F27D-5CCD-E190-1A7E40123B57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9" name="Rounded Rectangle 29">
              <a:extLst>
                <a:ext uri="{FF2B5EF4-FFF2-40B4-BE49-F238E27FC236}">
                  <a16:creationId xmlns:a16="http://schemas.microsoft.com/office/drawing/2014/main" id="{7AF01148-852D-C3B8-4B2C-653D08639E8F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83353D7-95DB-CD8B-4F3F-8E4D3FA5F888}"/>
                </a:ext>
              </a:extLst>
            </p:cNvPr>
            <p:cNvSpPr txBox="1"/>
            <p:nvPr/>
          </p:nvSpPr>
          <p:spPr>
            <a:xfrm>
              <a:off x="18883044" y="3621514"/>
              <a:ext cx="1829348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CONTENT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824793-E89B-702A-6A1E-B3B9B3AEE295}"/>
              </a:ext>
            </a:extLst>
          </p:cNvPr>
          <p:cNvGrpSpPr/>
          <p:nvPr/>
        </p:nvGrpSpPr>
        <p:grpSpPr>
          <a:xfrm>
            <a:off x="17324119" y="9999975"/>
            <a:ext cx="4439442" cy="1394211"/>
            <a:chOff x="5326855" y="8280400"/>
            <a:chExt cx="6124575" cy="2094893"/>
          </a:xfrm>
        </p:grpSpPr>
        <p:sp>
          <p:nvSpPr>
            <p:cNvPr id="52" name="Rounded Rectangle 38">
              <a:extLst>
                <a:ext uri="{FF2B5EF4-FFF2-40B4-BE49-F238E27FC236}">
                  <a16:creationId xmlns:a16="http://schemas.microsoft.com/office/drawing/2014/main" id="{AB9F202F-8916-6ADF-5BBD-765E1F5DAB67}"/>
                </a:ext>
              </a:extLst>
            </p:cNvPr>
            <p:cNvSpPr/>
            <p:nvPr/>
          </p:nvSpPr>
          <p:spPr>
            <a:xfrm>
              <a:off x="5326855" y="8280400"/>
              <a:ext cx="6124575" cy="2094893"/>
            </a:xfrm>
            <a:prstGeom prst="roundRect">
              <a:avLst>
                <a:gd name="adj" fmla="val 16522"/>
              </a:avLst>
            </a:prstGeom>
            <a:solidFill>
              <a:srgbClr val="F27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3" name="Rounded Rectangle 39">
              <a:extLst>
                <a:ext uri="{FF2B5EF4-FFF2-40B4-BE49-F238E27FC236}">
                  <a16:creationId xmlns:a16="http://schemas.microsoft.com/office/drawing/2014/main" id="{4CE0AE57-A745-F002-0D39-4C08B407666F}"/>
                </a:ext>
              </a:extLst>
            </p:cNvPr>
            <p:cNvSpPr/>
            <p:nvPr/>
          </p:nvSpPr>
          <p:spPr>
            <a:xfrm>
              <a:off x="5963441" y="8834120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DD35DA-A4F8-F0B8-DF5B-F820EC90547A}"/>
                </a:ext>
              </a:extLst>
            </p:cNvPr>
            <p:cNvSpPr txBox="1"/>
            <p:nvPr/>
          </p:nvSpPr>
          <p:spPr>
            <a:xfrm>
              <a:off x="7357451" y="9062433"/>
              <a:ext cx="2063386" cy="58477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ANALYTICS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3A1EAE8-5E37-B5C9-A3E0-966B13EFE1A3}"/>
              </a:ext>
            </a:extLst>
          </p:cNvPr>
          <p:cNvGrpSpPr/>
          <p:nvPr/>
        </p:nvGrpSpPr>
        <p:grpSpPr>
          <a:xfrm>
            <a:off x="2245212" y="5652395"/>
            <a:ext cx="4439443" cy="1394211"/>
            <a:chOff x="16735428" y="2839481"/>
            <a:chExt cx="6124575" cy="2151510"/>
          </a:xfrm>
        </p:grpSpPr>
        <p:sp>
          <p:nvSpPr>
            <p:cNvPr id="56" name="Rounded Rectangle 28">
              <a:extLst>
                <a:ext uri="{FF2B5EF4-FFF2-40B4-BE49-F238E27FC236}">
                  <a16:creationId xmlns:a16="http://schemas.microsoft.com/office/drawing/2014/main" id="{0FCF647D-D264-870F-A1ED-E6100467BF3C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7" name="Rounded Rectangle 29">
              <a:extLst>
                <a:ext uri="{FF2B5EF4-FFF2-40B4-BE49-F238E27FC236}">
                  <a16:creationId xmlns:a16="http://schemas.microsoft.com/office/drawing/2014/main" id="{844B31AA-D8DB-9FE2-1A87-A1FA43755456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275C3D9-A6E3-C64F-5770-837CB834CD7B}"/>
                </a:ext>
              </a:extLst>
            </p:cNvPr>
            <p:cNvSpPr txBox="1"/>
            <p:nvPr/>
          </p:nvSpPr>
          <p:spPr>
            <a:xfrm>
              <a:off x="19121892" y="3462696"/>
              <a:ext cx="135165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SEO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C480F4-3A72-9AD6-54F7-A21256817BB3}"/>
              </a:ext>
            </a:extLst>
          </p:cNvPr>
          <p:cNvGrpSpPr/>
          <p:nvPr/>
        </p:nvGrpSpPr>
        <p:grpSpPr>
          <a:xfrm>
            <a:off x="1821348" y="9302869"/>
            <a:ext cx="4439443" cy="1394211"/>
            <a:chOff x="16735428" y="2839481"/>
            <a:chExt cx="6124575" cy="2151510"/>
          </a:xfrm>
        </p:grpSpPr>
        <p:sp>
          <p:nvSpPr>
            <p:cNvPr id="61" name="Rounded Rectangle 28">
              <a:extLst>
                <a:ext uri="{FF2B5EF4-FFF2-40B4-BE49-F238E27FC236}">
                  <a16:creationId xmlns:a16="http://schemas.microsoft.com/office/drawing/2014/main" id="{54008E51-7368-17D6-C740-9333E8ABE726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rgbClr val="64D0DA"/>
            </a:solidFill>
            <a:ln>
              <a:solidFill>
                <a:srgbClr val="64D0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3" name="Rounded Rectangle 29">
              <a:extLst>
                <a:ext uri="{FF2B5EF4-FFF2-40B4-BE49-F238E27FC236}">
                  <a16:creationId xmlns:a16="http://schemas.microsoft.com/office/drawing/2014/main" id="{7089C9F8-F054-C74A-EF88-5E6BC8CF9475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FF173C9-B0AE-2BB4-19D4-C405283447AA}"/>
                </a:ext>
              </a:extLst>
            </p:cNvPr>
            <p:cNvSpPr txBox="1"/>
            <p:nvPr/>
          </p:nvSpPr>
          <p:spPr>
            <a:xfrm>
              <a:off x="18784642" y="3462696"/>
              <a:ext cx="2026153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Social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052F9D2-3D81-B762-49B9-4C15E968314E}"/>
              </a:ext>
            </a:extLst>
          </p:cNvPr>
          <p:cNvGrpSpPr/>
          <p:nvPr/>
        </p:nvGrpSpPr>
        <p:grpSpPr>
          <a:xfrm>
            <a:off x="14992925" y="2302736"/>
            <a:ext cx="4439443" cy="1394211"/>
            <a:chOff x="16735428" y="2839481"/>
            <a:chExt cx="6124575" cy="2151510"/>
          </a:xfrm>
        </p:grpSpPr>
        <p:sp>
          <p:nvSpPr>
            <p:cNvPr id="66" name="Rounded Rectangle 28">
              <a:extLst>
                <a:ext uri="{FF2B5EF4-FFF2-40B4-BE49-F238E27FC236}">
                  <a16:creationId xmlns:a16="http://schemas.microsoft.com/office/drawing/2014/main" id="{2E67465A-116D-E0EC-8F4A-FD7939026CD1}"/>
                </a:ext>
              </a:extLst>
            </p:cNvPr>
            <p:cNvSpPr/>
            <p:nvPr/>
          </p:nvSpPr>
          <p:spPr>
            <a:xfrm>
              <a:off x="16735428" y="2839481"/>
              <a:ext cx="6124575" cy="2151510"/>
            </a:xfrm>
            <a:prstGeom prst="roundRect">
              <a:avLst>
                <a:gd name="adj" fmla="val 1652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67" name="Rounded Rectangle 29">
              <a:extLst>
                <a:ext uri="{FF2B5EF4-FFF2-40B4-BE49-F238E27FC236}">
                  <a16:creationId xmlns:a16="http://schemas.microsoft.com/office/drawing/2014/main" id="{CA4222B8-E5E6-08BC-77FB-3AC645010842}"/>
                </a:ext>
              </a:extLst>
            </p:cNvPr>
            <p:cNvSpPr/>
            <p:nvPr/>
          </p:nvSpPr>
          <p:spPr>
            <a:xfrm>
              <a:off x="17372014" y="3393201"/>
              <a:ext cx="4851400" cy="104140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71ABB3-B3FB-28AB-6683-84F46E4CCD9E}"/>
                </a:ext>
              </a:extLst>
            </p:cNvPr>
            <p:cNvSpPr txBox="1"/>
            <p:nvPr/>
          </p:nvSpPr>
          <p:spPr>
            <a:xfrm>
              <a:off x="19010212" y="3462696"/>
              <a:ext cx="1575012" cy="9024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  <a:latin typeface="Poppins" pitchFamily="2" charset="77"/>
                  <a:cs typeface="Poppins" pitchFamily="2" charset="77"/>
                </a:rPr>
                <a:t>CRM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907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Özel 5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45466D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webextensions/webextension1.xml><?xml version="1.0" encoding="utf-8"?>
<we:webextension xmlns:we="http://schemas.microsoft.com/office/webextensions/webextension/2010/11" id="{0A3E577D-9C24-4D88-8140-754F36A56204}">
  <we:reference id="wa104379699" version="1.0.0.1" store="en-US" storeType="OMEX"/>
  <we:alternateReferences>
    <we:reference id="wa104379699" version="1.0.0.1" store="wa104379699" storeType="OMEX"/>
  </we:alternateReferences>
  <we:properties>
    <we:property name="savedState" value="{&quot;groupId&quot;:&quot;&quot;,&quot;dashboardId&quot;:null,&quot;dashboardTileId&quot;:null,&quot;dashboardTileFilter&quot;:null,&quot;reportId&quot;:&quot;79d34787-6c2b-4b58-837a-d771a99a9e19&quot;,&quot;pageName&quot;:&quot;ReportSection17c77f54e5d698846888&quot;,&quot;publicReportUrl&quot;:null,&quot;lastState&quot;:&quot;app.embed.report&quot;,&quot;ReportBookmark&quot;:&quot;&quot;,&quot;ReportFilter&quot;:&quot;&quot;,&quot;ReportPageFilter&quot;:&quot;&quot;,&quot;ReportSlicers&quot;:&quot;&quot;,&quot;fromLogin&quot;:true,&quot;appVersion&quot;:&quot;1.0&quot;,&quot;savedDate&quot;:&quot;2022-06-30T11:20:54.475Z&quot;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71540</TotalTime>
  <Words>768</Words>
  <Application>Microsoft Office PowerPoint</Application>
  <PresentationFormat>Custom</PresentationFormat>
  <Paragraphs>238</Paragraphs>
  <Slides>33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Calibri</vt:lpstr>
      <vt:lpstr>et-line</vt:lpstr>
      <vt:lpstr>Helvetica</vt:lpstr>
      <vt:lpstr>Helvetica Light</vt:lpstr>
      <vt:lpstr>Helvetica Neue</vt:lpstr>
      <vt:lpstr>Lato</vt:lpstr>
      <vt:lpstr>Lato Black</vt:lpstr>
      <vt:lpstr>Lato Light</vt:lpstr>
      <vt:lpstr>myriad-pro</vt:lpstr>
      <vt:lpstr>Open Sans</vt:lpstr>
      <vt:lpstr>Poppins</vt:lpstr>
      <vt:lpstr>Proxima Nova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Das</dc:creator>
  <cp:lastModifiedBy>Paul Das</cp:lastModifiedBy>
  <cp:revision>537</cp:revision>
  <dcterms:modified xsi:type="dcterms:W3CDTF">2022-06-30T11:21:19Z</dcterms:modified>
</cp:coreProperties>
</file>