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08" r:id="rId2"/>
    <p:sldId id="3537" r:id="rId3"/>
    <p:sldId id="3528" r:id="rId4"/>
    <p:sldId id="3523" r:id="rId5"/>
    <p:sldId id="465" r:id="rId6"/>
    <p:sldId id="475" r:id="rId7"/>
    <p:sldId id="3530" r:id="rId8"/>
    <p:sldId id="3543" r:id="rId9"/>
    <p:sldId id="3545" r:id="rId10"/>
    <p:sldId id="3549" r:id="rId11"/>
    <p:sldId id="3546" r:id="rId12"/>
    <p:sldId id="3547" r:id="rId13"/>
    <p:sldId id="3548" r:id="rId14"/>
    <p:sldId id="3550" r:id="rId15"/>
    <p:sldId id="3557" r:id="rId16"/>
    <p:sldId id="3436" r:id="rId17"/>
    <p:sldId id="3553" r:id="rId18"/>
    <p:sldId id="3554" r:id="rId19"/>
    <p:sldId id="3492" r:id="rId20"/>
    <p:sldId id="3496" r:id="rId21"/>
    <p:sldId id="3558" r:id="rId22"/>
    <p:sldId id="3513" r:id="rId23"/>
    <p:sldId id="3561" r:id="rId24"/>
    <p:sldId id="3560" r:id="rId25"/>
    <p:sldId id="3552" r:id="rId26"/>
    <p:sldId id="568" r:id="rId27"/>
    <p:sldId id="569" r:id="rId28"/>
    <p:sldId id="3541" r:id="rId29"/>
    <p:sldId id="3555" r:id="rId30"/>
    <p:sldId id="3556" r:id="rId31"/>
    <p:sldId id="3559" r:id="rId32"/>
    <p:sldId id="3551" r:id="rId33"/>
    <p:sldId id="3512" r:id="rId34"/>
    <p:sldId id="3506" r:id="rId35"/>
    <p:sldId id="3507" r:id="rId36"/>
    <p:sldId id="3509" r:id="rId37"/>
    <p:sldId id="566" r:id="rId38"/>
    <p:sldId id="560" r:id="rId39"/>
    <p:sldId id="3536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.johnson@profundcom.net" initials="v" lastIdx="21" clrIdx="0">
    <p:extLst>
      <p:ext uri="{19B8F6BF-5375-455C-9EA6-DF929625EA0E}">
        <p15:presenceInfo xmlns:p15="http://schemas.microsoft.com/office/powerpoint/2012/main" userId="d51630f4a88adc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48254"/>
    <a:srgbClr val="F6F6FA"/>
    <a:srgbClr val="F27021"/>
    <a:srgbClr val="26237A"/>
    <a:srgbClr val="FFCC02"/>
    <a:srgbClr val="BF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6016" autoAdjust="0"/>
  </p:normalViewPr>
  <p:slideViewPr>
    <p:cSldViewPr snapToGrid="0">
      <p:cViewPr varScale="1">
        <p:scale>
          <a:sx n="50" d="100"/>
          <a:sy n="50" d="100"/>
        </p:scale>
        <p:origin x="39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E185-A9FD-4AFC-B022-4406C496C1CE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CA67-5586-46C3-A5C9-BC0DC9F1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4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2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34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8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johndoe.com?subject=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Master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3007837" y="12687067"/>
            <a:ext cx="638586" cy="638585"/>
          </a:xfrm>
          <a:prstGeom prst="ellipse">
            <a:avLst/>
          </a:prstGeom>
          <a:solidFill>
            <a:srgbClr val="F27021"/>
          </a:solidFill>
          <a:ln w="25400">
            <a:solidFill>
              <a:srgbClr val="F2702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595893" y="13022600"/>
            <a:ext cx="18851557" cy="1"/>
          </a:xfrm>
          <a:prstGeom prst="line">
            <a:avLst/>
          </a:prstGeom>
          <a:ln w="25400">
            <a:solidFill>
              <a:srgbClr val="496F8B">
                <a:alpha val="12385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23107927" y="12774951"/>
            <a:ext cx="438405" cy="444501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F6F6F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846574" y="2386765"/>
            <a:ext cx="1910217" cy="1"/>
          </a:xfrm>
          <a:prstGeom prst="line">
            <a:avLst/>
          </a:prstGeom>
          <a:ln w="63500">
            <a:solidFill>
              <a:srgbClr val="2623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6141902" y="1125696"/>
            <a:ext cx="7325724" cy="547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defRPr sz="2600">
                <a:solidFill>
                  <a:srgbClr val="496F8B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b="0" i="0" dirty="0">
                <a:solidFill>
                  <a:srgbClr val="26237A"/>
                </a:solidFill>
                <a:effectLst/>
                <a:latin typeface="myriad-pro"/>
              </a:rPr>
              <a:t>5-Step Guide to Creating &amp; Distributing Fund Content</a:t>
            </a:r>
            <a:endParaRPr lang="en-GB" dirty="0">
              <a:hlinkClick r:id="rId2"/>
            </a:endParaRPr>
          </a:p>
        </p:txBody>
      </p:sp>
      <p:sp>
        <p:nvSpPr>
          <p:cNvPr id="30" name="Shape 30"/>
          <p:cNvSpPr/>
          <p:nvPr/>
        </p:nvSpPr>
        <p:spPr>
          <a:xfrm flipV="1">
            <a:off x="23590297" y="849625"/>
            <a:ext cx="1" cy="754156"/>
          </a:xfrm>
          <a:prstGeom prst="line">
            <a:avLst/>
          </a:prstGeom>
          <a:ln w="50800">
            <a:solidFill>
              <a:srgbClr val="FFCC0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97979-CE80-4FCC-BAB7-1F944804E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218" y="12435841"/>
            <a:ext cx="2581187" cy="1064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" y="-69360"/>
            <a:ext cx="24384003" cy="13854720"/>
          </a:xfrm>
          <a:prstGeom prst="rect">
            <a:avLst/>
          </a:prstGeom>
          <a:solidFill>
            <a:srgbClr val="566581">
              <a:alpha val="5961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6075508" y="13342914"/>
            <a:ext cx="4191001" cy="393701"/>
          </a:xfrm>
          <a:prstGeom prst="rect">
            <a:avLst/>
          </a:prstGeom>
          <a:solidFill>
            <a:srgbClr val="F270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-3405" y="13342914"/>
            <a:ext cx="4157760" cy="39370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150732" y="13342914"/>
            <a:ext cx="4157760" cy="393701"/>
          </a:xfrm>
          <a:prstGeom prst="rect">
            <a:avLst/>
          </a:prstGeom>
          <a:solidFill>
            <a:srgbClr val="54825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276007" y="6196149"/>
            <a:ext cx="7831986" cy="7645372"/>
          </a:xfrm>
          <a:prstGeom prst="rect">
            <a:avLst/>
          </a:prstGeom>
          <a:solidFill>
            <a:srgbClr val="26237A">
              <a:alpha val="949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229645" y="13342914"/>
            <a:ext cx="4191001" cy="393701"/>
          </a:xfrm>
          <a:prstGeom prst="rect">
            <a:avLst/>
          </a:prstGeom>
          <a:solidFill>
            <a:srgbClr val="BFE0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287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18.svg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calendly.com/profundcom-deep-dive/free-1-hour-digital-marketing-audit-consultation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218068" y="7838778"/>
            <a:ext cx="1947864" cy="150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F6F6FA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dirty="0"/>
              <a:t></a:t>
            </a:r>
          </a:p>
        </p:txBody>
      </p:sp>
      <p:sp>
        <p:nvSpPr>
          <p:cNvPr id="6" name="Shape 89"/>
          <p:cNvSpPr/>
          <p:nvPr/>
        </p:nvSpPr>
        <p:spPr>
          <a:xfrm>
            <a:off x="5120524" y="6858000"/>
            <a:ext cx="1357144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GB" b="0" i="0" dirty="0">
                <a:solidFill>
                  <a:srgbClr val="26237A"/>
                </a:solidFill>
                <a:effectLst/>
                <a:latin typeface="myriad-pro"/>
              </a:rPr>
              <a:t>5-Step Guide to Creating &amp; Distributing Great Fund Marketing Content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8AE72-330E-49CA-8344-6E425AC8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0" y="2448222"/>
            <a:ext cx="653415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049D7-1999-4F05-856C-7F491ECA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501" y="9784881"/>
            <a:ext cx="3885934" cy="2087656"/>
          </a:xfrm>
          <a:prstGeom prst="rect">
            <a:avLst/>
          </a:prstGeom>
        </p:spPr>
      </p:pic>
      <p:pic>
        <p:nvPicPr>
          <p:cNvPr id="7" name="Picture 6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112B4DE0-223E-4634-AB48-9527DADB5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71" y="9603364"/>
            <a:ext cx="2788853" cy="2736233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04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5493F-E674-495C-93F6-81C07D7E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7" y="1852612"/>
            <a:ext cx="17535525" cy="10010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303769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Going Back to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FA238-9BD0-4A44-ACBE-14E545CB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903" y="3102800"/>
            <a:ext cx="5033898" cy="503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84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arth globe: Africa and Europe with solid fill">
            <a:extLst>
              <a:ext uri="{FF2B5EF4-FFF2-40B4-BE49-F238E27FC236}">
                <a16:creationId xmlns:a16="http://schemas.microsoft.com/office/drawing/2014/main" id="{5EBB4E25-39B6-4D52-9152-B6A83D5C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104" y="4921578"/>
            <a:ext cx="6153792" cy="6153792"/>
          </a:xfrm>
          <a:prstGeom prst="rect">
            <a:avLst/>
          </a:prstGeom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B1C804CA-D049-4FCB-8D48-3E15EA5D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8520744"/>
            <a:ext cx="4284490" cy="4284490"/>
          </a:xfrm>
          <a:custGeom>
            <a:avLst/>
            <a:gdLst>
              <a:gd name="T0" fmla="*/ 1713 w 3438"/>
              <a:gd name="T1" fmla="*/ 0 h 3438"/>
              <a:gd name="T2" fmla="*/ 122 w 3438"/>
              <a:gd name="T3" fmla="*/ 0 h 3438"/>
              <a:gd name="T4" fmla="*/ 0 w 3438"/>
              <a:gd name="T5" fmla="*/ 122 h 3438"/>
              <a:gd name="T6" fmla="*/ 0 w 3438"/>
              <a:gd name="T7" fmla="*/ 3315 h 3438"/>
              <a:gd name="T8" fmla="*/ 122 w 3438"/>
              <a:gd name="T9" fmla="*/ 3437 h 3438"/>
              <a:gd name="T10" fmla="*/ 3315 w 3438"/>
              <a:gd name="T11" fmla="*/ 3437 h 3438"/>
              <a:gd name="T12" fmla="*/ 3437 w 3438"/>
              <a:gd name="T13" fmla="*/ 3315 h 3438"/>
              <a:gd name="T14" fmla="*/ 3437 w 3438"/>
              <a:gd name="T15" fmla="*/ 1713 h 3438"/>
              <a:gd name="T16" fmla="*/ 1713 w 3438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B0ED6A59-0C5C-4B64-B600-E32501DD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8520744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706 w 3439"/>
              <a:gd name="T3" fmla="*/ 0 h 3438"/>
              <a:gd name="T4" fmla="*/ 0 w 3439"/>
              <a:gd name="T5" fmla="*/ 1709 h 3438"/>
              <a:gd name="T6" fmla="*/ 0 w 3439"/>
              <a:gd name="T7" fmla="*/ 3315 h 3438"/>
              <a:gd name="T8" fmla="*/ 122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804F8D6B-883B-413C-BD54-A3D4B3C2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3181611"/>
            <a:ext cx="4284490" cy="4284490"/>
          </a:xfrm>
          <a:custGeom>
            <a:avLst/>
            <a:gdLst>
              <a:gd name="T0" fmla="*/ 3437 w 3438"/>
              <a:gd name="T1" fmla="*/ 1666 h 3438"/>
              <a:gd name="T2" fmla="*/ 3437 w 3438"/>
              <a:gd name="T3" fmla="*/ 122 h 3438"/>
              <a:gd name="T4" fmla="*/ 3315 w 3438"/>
              <a:gd name="T5" fmla="*/ 0 h 3438"/>
              <a:gd name="T6" fmla="*/ 122 w 3438"/>
              <a:gd name="T7" fmla="*/ 0 h 3438"/>
              <a:gd name="T8" fmla="*/ 0 w 3438"/>
              <a:gd name="T9" fmla="*/ 122 h 3438"/>
              <a:gd name="T10" fmla="*/ 0 w 3438"/>
              <a:gd name="T11" fmla="*/ 3315 h 3438"/>
              <a:gd name="T12" fmla="*/ 122 w 3438"/>
              <a:gd name="T13" fmla="*/ 3437 h 3438"/>
              <a:gd name="T14" fmla="*/ 1702 w 3438"/>
              <a:gd name="T15" fmla="*/ 3437 h 3438"/>
              <a:gd name="T16" fmla="*/ 3437 w 3438"/>
              <a:gd name="T17" fmla="*/ 1666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702E1697-23CA-4287-9855-96BDEA37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3181611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22 w 3439"/>
              <a:gd name="T3" fmla="*/ 0 h 3438"/>
              <a:gd name="T4" fmla="*/ 0 w 3439"/>
              <a:gd name="T5" fmla="*/ 122 h 3438"/>
              <a:gd name="T6" fmla="*/ 0 w 3439"/>
              <a:gd name="T7" fmla="*/ 1670 h 3438"/>
              <a:gd name="T8" fmla="*/ 1717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E515B-5362-485F-8D00-B72FD5CF40E5}"/>
              </a:ext>
            </a:extLst>
          </p:cNvPr>
          <p:cNvSpPr txBox="1"/>
          <p:nvPr/>
        </p:nvSpPr>
        <p:spPr>
          <a:xfrm>
            <a:off x="2827580" y="4336803"/>
            <a:ext cx="394050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Email Campaigns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5C7A4-67B2-4BAE-9963-693FD15549E2}"/>
              </a:ext>
            </a:extLst>
          </p:cNvPr>
          <p:cNvSpPr txBox="1"/>
          <p:nvPr/>
        </p:nvSpPr>
        <p:spPr>
          <a:xfrm>
            <a:off x="17695334" y="4336803"/>
            <a:ext cx="286488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Media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80CAB-370E-4DC5-93D5-719917629366}"/>
              </a:ext>
            </a:extLst>
          </p:cNvPr>
          <p:cNvSpPr txBox="1"/>
          <p:nvPr/>
        </p:nvSpPr>
        <p:spPr>
          <a:xfrm>
            <a:off x="4808891" y="9675936"/>
            <a:ext cx="195919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Updates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765BA4-815C-4294-9A46-D70501D50D7A}"/>
              </a:ext>
            </a:extLst>
          </p:cNvPr>
          <p:cNvSpPr txBox="1"/>
          <p:nvPr/>
        </p:nvSpPr>
        <p:spPr>
          <a:xfrm>
            <a:off x="18019136" y="9675936"/>
            <a:ext cx="223170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Webinars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EE36AD-0CD2-4D52-B938-75448089984C}"/>
              </a:ext>
            </a:extLst>
          </p:cNvPr>
          <p:cNvSpPr txBox="1"/>
          <p:nvPr/>
        </p:nvSpPr>
        <p:spPr>
          <a:xfrm>
            <a:off x="8335525" y="4137494"/>
            <a:ext cx="137088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2CC9C-B481-410C-9EEF-907E05D15D8A}"/>
              </a:ext>
            </a:extLst>
          </p:cNvPr>
          <p:cNvSpPr txBox="1"/>
          <p:nvPr/>
        </p:nvSpPr>
        <p:spPr>
          <a:xfrm>
            <a:off x="14559024" y="4137494"/>
            <a:ext cx="159531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54A569-7793-4BD9-8548-87044216FE9E}"/>
              </a:ext>
            </a:extLst>
          </p:cNvPr>
          <p:cNvSpPr txBox="1"/>
          <p:nvPr/>
        </p:nvSpPr>
        <p:spPr>
          <a:xfrm>
            <a:off x="14538987" y="10257867"/>
            <a:ext cx="1635384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E05DC1-D29A-4723-9F3E-7051C85839DC}"/>
              </a:ext>
            </a:extLst>
          </p:cNvPr>
          <p:cNvSpPr txBox="1"/>
          <p:nvPr/>
        </p:nvSpPr>
        <p:spPr>
          <a:xfrm>
            <a:off x="8162400" y="10257867"/>
            <a:ext cx="1717138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CD82E0-3190-46D5-B452-2C1370570146}"/>
              </a:ext>
            </a:extLst>
          </p:cNvPr>
          <p:cNvSpPr txBox="1"/>
          <p:nvPr/>
        </p:nvSpPr>
        <p:spPr>
          <a:xfrm>
            <a:off x="10051560" y="7320415"/>
            <a:ext cx="4150496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41739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arth globe: Africa and Europe with solid fill">
            <a:extLst>
              <a:ext uri="{FF2B5EF4-FFF2-40B4-BE49-F238E27FC236}">
                <a16:creationId xmlns:a16="http://schemas.microsoft.com/office/drawing/2014/main" id="{5EBB4E25-39B6-4D52-9152-B6A83D5C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104" y="4921578"/>
            <a:ext cx="6153792" cy="6153792"/>
          </a:xfrm>
          <a:prstGeom prst="rect">
            <a:avLst/>
          </a:prstGeom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B1C804CA-D049-4FCB-8D48-3E15EA5D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8520744"/>
            <a:ext cx="4284490" cy="4284490"/>
          </a:xfrm>
          <a:custGeom>
            <a:avLst/>
            <a:gdLst>
              <a:gd name="T0" fmla="*/ 1713 w 3438"/>
              <a:gd name="T1" fmla="*/ 0 h 3438"/>
              <a:gd name="T2" fmla="*/ 122 w 3438"/>
              <a:gd name="T3" fmla="*/ 0 h 3438"/>
              <a:gd name="T4" fmla="*/ 0 w 3438"/>
              <a:gd name="T5" fmla="*/ 122 h 3438"/>
              <a:gd name="T6" fmla="*/ 0 w 3438"/>
              <a:gd name="T7" fmla="*/ 3315 h 3438"/>
              <a:gd name="T8" fmla="*/ 122 w 3438"/>
              <a:gd name="T9" fmla="*/ 3437 h 3438"/>
              <a:gd name="T10" fmla="*/ 3315 w 3438"/>
              <a:gd name="T11" fmla="*/ 3437 h 3438"/>
              <a:gd name="T12" fmla="*/ 3437 w 3438"/>
              <a:gd name="T13" fmla="*/ 3315 h 3438"/>
              <a:gd name="T14" fmla="*/ 3437 w 3438"/>
              <a:gd name="T15" fmla="*/ 1713 h 3438"/>
              <a:gd name="T16" fmla="*/ 1713 w 3438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B0ED6A59-0C5C-4B64-B600-E32501DD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8520744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706 w 3439"/>
              <a:gd name="T3" fmla="*/ 0 h 3438"/>
              <a:gd name="T4" fmla="*/ 0 w 3439"/>
              <a:gd name="T5" fmla="*/ 1709 h 3438"/>
              <a:gd name="T6" fmla="*/ 0 w 3439"/>
              <a:gd name="T7" fmla="*/ 3315 h 3438"/>
              <a:gd name="T8" fmla="*/ 122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804F8D6B-883B-413C-BD54-A3D4B3C2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3181611"/>
            <a:ext cx="4284490" cy="4284490"/>
          </a:xfrm>
          <a:custGeom>
            <a:avLst/>
            <a:gdLst>
              <a:gd name="T0" fmla="*/ 3437 w 3438"/>
              <a:gd name="T1" fmla="*/ 1666 h 3438"/>
              <a:gd name="T2" fmla="*/ 3437 w 3438"/>
              <a:gd name="T3" fmla="*/ 122 h 3438"/>
              <a:gd name="T4" fmla="*/ 3315 w 3438"/>
              <a:gd name="T5" fmla="*/ 0 h 3438"/>
              <a:gd name="T6" fmla="*/ 122 w 3438"/>
              <a:gd name="T7" fmla="*/ 0 h 3438"/>
              <a:gd name="T8" fmla="*/ 0 w 3438"/>
              <a:gd name="T9" fmla="*/ 122 h 3438"/>
              <a:gd name="T10" fmla="*/ 0 w 3438"/>
              <a:gd name="T11" fmla="*/ 3315 h 3438"/>
              <a:gd name="T12" fmla="*/ 122 w 3438"/>
              <a:gd name="T13" fmla="*/ 3437 h 3438"/>
              <a:gd name="T14" fmla="*/ 1702 w 3438"/>
              <a:gd name="T15" fmla="*/ 3437 h 3438"/>
              <a:gd name="T16" fmla="*/ 3437 w 3438"/>
              <a:gd name="T17" fmla="*/ 1666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702E1697-23CA-4287-9855-96BDEA37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3181611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22 w 3439"/>
              <a:gd name="T3" fmla="*/ 0 h 3438"/>
              <a:gd name="T4" fmla="*/ 0 w 3439"/>
              <a:gd name="T5" fmla="*/ 122 h 3438"/>
              <a:gd name="T6" fmla="*/ 0 w 3439"/>
              <a:gd name="T7" fmla="*/ 1670 h 3438"/>
              <a:gd name="T8" fmla="*/ 1717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E515B-5362-485F-8D00-B72FD5CF40E5}"/>
              </a:ext>
            </a:extLst>
          </p:cNvPr>
          <p:cNvSpPr txBox="1"/>
          <p:nvPr/>
        </p:nvSpPr>
        <p:spPr>
          <a:xfrm>
            <a:off x="2827580" y="4336803"/>
            <a:ext cx="394050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Email Campaigns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5C7A4-67B2-4BAE-9963-693FD15549E2}"/>
              </a:ext>
            </a:extLst>
          </p:cNvPr>
          <p:cNvSpPr txBox="1"/>
          <p:nvPr/>
        </p:nvSpPr>
        <p:spPr>
          <a:xfrm>
            <a:off x="17695334" y="4336803"/>
            <a:ext cx="286488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Media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80CAB-370E-4DC5-93D5-719917629366}"/>
              </a:ext>
            </a:extLst>
          </p:cNvPr>
          <p:cNvSpPr txBox="1"/>
          <p:nvPr/>
        </p:nvSpPr>
        <p:spPr>
          <a:xfrm>
            <a:off x="4808891" y="9675936"/>
            <a:ext cx="195919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Updates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765BA4-815C-4294-9A46-D70501D50D7A}"/>
              </a:ext>
            </a:extLst>
          </p:cNvPr>
          <p:cNvSpPr txBox="1"/>
          <p:nvPr/>
        </p:nvSpPr>
        <p:spPr>
          <a:xfrm>
            <a:off x="18019136" y="9675936"/>
            <a:ext cx="223170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Webinars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EE36AD-0CD2-4D52-B938-75448089984C}"/>
              </a:ext>
            </a:extLst>
          </p:cNvPr>
          <p:cNvSpPr txBox="1"/>
          <p:nvPr/>
        </p:nvSpPr>
        <p:spPr>
          <a:xfrm>
            <a:off x="8335525" y="4137494"/>
            <a:ext cx="137088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2CC9C-B481-410C-9EEF-907E05D15D8A}"/>
              </a:ext>
            </a:extLst>
          </p:cNvPr>
          <p:cNvSpPr txBox="1"/>
          <p:nvPr/>
        </p:nvSpPr>
        <p:spPr>
          <a:xfrm>
            <a:off x="14559024" y="4137494"/>
            <a:ext cx="159531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54A569-7793-4BD9-8548-87044216FE9E}"/>
              </a:ext>
            </a:extLst>
          </p:cNvPr>
          <p:cNvSpPr txBox="1"/>
          <p:nvPr/>
        </p:nvSpPr>
        <p:spPr>
          <a:xfrm>
            <a:off x="14538987" y="10257867"/>
            <a:ext cx="1635384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E05DC1-D29A-4723-9F3E-7051C85839DC}"/>
              </a:ext>
            </a:extLst>
          </p:cNvPr>
          <p:cNvSpPr txBox="1"/>
          <p:nvPr/>
        </p:nvSpPr>
        <p:spPr>
          <a:xfrm>
            <a:off x="8162400" y="10257867"/>
            <a:ext cx="1717138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CD82E0-3190-46D5-B452-2C1370570146}"/>
              </a:ext>
            </a:extLst>
          </p:cNvPr>
          <p:cNvSpPr txBox="1"/>
          <p:nvPr/>
        </p:nvSpPr>
        <p:spPr>
          <a:xfrm>
            <a:off x="10051560" y="7320415"/>
            <a:ext cx="4150496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6945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40" grpId="0" animBg="1"/>
      <p:bldP spid="41" grpId="0" animBg="1"/>
      <p:bldP spid="42" grpId="0" animBg="1"/>
      <p:bldP spid="43" grpId="0" animBg="1"/>
      <p:bldP spid="45" grpId="0"/>
      <p:bldP spid="47" grpId="0"/>
      <p:bldP spid="49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arth globe: Africa and Europe with solid fill">
            <a:extLst>
              <a:ext uri="{FF2B5EF4-FFF2-40B4-BE49-F238E27FC236}">
                <a16:creationId xmlns:a16="http://schemas.microsoft.com/office/drawing/2014/main" id="{5EBB4E25-39B6-4D52-9152-B6A83D5C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104" y="4921578"/>
            <a:ext cx="6153792" cy="6153792"/>
          </a:xfrm>
          <a:prstGeom prst="rect">
            <a:avLst/>
          </a:prstGeom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B1C804CA-D049-4FCB-8D48-3E15EA5D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8520744"/>
            <a:ext cx="4284490" cy="4284490"/>
          </a:xfrm>
          <a:custGeom>
            <a:avLst/>
            <a:gdLst>
              <a:gd name="T0" fmla="*/ 1713 w 3438"/>
              <a:gd name="T1" fmla="*/ 0 h 3438"/>
              <a:gd name="T2" fmla="*/ 122 w 3438"/>
              <a:gd name="T3" fmla="*/ 0 h 3438"/>
              <a:gd name="T4" fmla="*/ 0 w 3438"/>
              <a:gd name="T5" fmla="*/ 122 h 3438"/>
              <a:gd name="T6" fmla="*/ 0 w 3438"/>
              <a:gd name="T7" fmla="*/ 3315 h 3438"/>
              <a:gd name="T8" fmla="*/ 122 w 3438"/>
              <a:gd name="T9" fmla="*/ 3437 h 3438"/>
              <a:gd name="T10" fmla="*/ 3315 w 3438"/>
              <a:gd name="T11" fmla="*/ 3437 h 3438"/>
              <a:gd name="T12" fmla="*/ 3437 w 3438"/>
              <a:gd name="T13" fmla="*/ 3315 h 3438"/>
              <a:gd name="T14" fmla="*/ 3437 w 3438"/>
              <a:gd name="T15" fmla="*/ 1713 h 3438"/>
              <a:gd name="T16" fmla="*/ 1713 w 3438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rgbClr val="54825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B0ED6A59-0C5C-4B64-B600-E32501DD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8520744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706 w 3439"/>
              <a:gd name="T3" fmla="*/ 0 h 3438"/>
              <a:gd name="T4" fmla="*/ 0 w 3439"/>
              <a:gd name="T5" fmla="*/ 1709 h 3438"/>
              <a:gd name="T6" fmla="*/ 0 w 3439"/>
              <a:gd name="T7" fmla="*/ 3315 h 3438"/>
              <a:gd name="T8" fmla="*/ 122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804F8D6B-883B-413C-BD54-A3D4B3C2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3181611"/>
            <a:ext cx="4284490" cy="4284490"/>
          </a:xfrm>
          <a:custGeom>
            <a:avLst/>
            <a:gdLst>
              <a:gd name="T0" fmla="*/ 3437 w 3438"/>
              <a:gd name="T1" fmla="*/ 1666 h 3438"/>
              <a:gd name="T2" fmla="*/ 3437 w 3438"/>
              <a:gd name="T3" fmla="*/ 122 h 3438"/>
              <a:gd name="T4" fmla="*/ 3315 w 3438"/>
              <a:gd name="T5" fmla="*/ 0 h 3438"/>
              <a:gd name="T6" fmla="*/ 122 w 3438"/>
              <a:gd name="T7" fmla="*/ 0 h 3438"/>
              <a:gd name="T8" fmla="*/ 0 w 3438"/>
              <a:gd name="T9" fmla="*/ 122 h 3438"/>
              <a:gd name="T10" fmla="*/ 0 w 3438"/>
              <a:gd name="T11" fmla="*/ 3315 h 3438"/>
              <a:gd name="T12" fmla="*/ 122 w 3438"/>
              <a:gd name="T13" fmla="*/ 3437 h 3438"/>
              <a:gd name="T14" fmla="*/ 1702 w 3438"/>
              <a:gd name="T15" fmla="*/ 3437 h 3438"/>
              <a:gd name="T16" fmla="*/ 3437 w 3438"/>
              <a:gd name="T17" fmla="*/ 1666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702E1697-23CA-4287-9855-96BDEA37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3181611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22 w 3439"/>
              <a:gd name="T3" fmla="*/ 0 h 3438"/>
              <a:gd name="T4" fmla="*/ 0 w 3439"/>
              <a:gd name="T5" fmla="*/ 122 h 3438"/>
              <a:gd name="T6" fmla="*/ 0 w 3439"/>
              <a:gd name="T7" fmla="*/ 1670 h 3438"/>
              <a:gd name="T8" fmla="*/ 1717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E515B-5362-485F-8D00-B72FD5CF40E5}"/>
              </a:ext>
            </a:extLst>
          </p:cNvPr>
          <p:cNvSpPr txBox="1"/>
          <p:nvPr/>
        </p:nvSpPr>
        <p:spPr>
          <a:xfrm>
            <a:off x="5626423" y="4336803"/>
            <a:ext cx="114165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CRM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5C7A4-67B2-4BAE-9963-693FD15549E2}"/>
              </a:ext>
            </a:extLst>
          </p:cNvPr>
          <p:cNvSpPr txBox="1"/>
          <p:nvPr/>
        </p:nvSpPr>
        <p:spPr>
          <a:xfrm>
            <a:off x="17994296" y="4336803"/>
            <a:ext cx="22669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Reporting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80CAB-370E-4DC5-93D5-719917629366}"/>
              </a:ext>
            </a:extLst>
          </p:cNvPr>
          <p:cNvSpPr txBox="1"/>
          <p:nvPr/>
        </p:nvSpPr>
        <p:spPr>
          <a:xfrm>
            <a:off x="3794190" y="9675936"/>
            <a:ext cx="297389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Automations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765BA4-815C-4294-9A46-D70501D50D7A}"/>
              </a:ext>
            </a:extLst>
          </p:cNvPr>
          <p:cNvSpPr txBox="1"/>
          <p:nvPr/>
        </p:nvSpPr>
        <p:spPr>
          <a:xfrm>
            <a:off x="17688118" y="9675936"/>
            <a:ext cx="289374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Lead Scoring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EE36AD-0CD2-4D52-B938-75448089984C}"/>
              </a:ext>
            </a:extLst>
          </p:cNvPr>
          <p:cNvSpPr txBox="1"/>
          <p:nvPr/>
        </p:nvSpPr>
        <p:spPr>
          <a:xfrm>
            <a:off x="8335525" y="4137494"/>
            <a:ext cx="137088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2CC9C-B481-410C-9EEF-907E05D15D8A}"/>
              </a:ext>
            </a:extLst>
          </p:cNvPr>
          <p:cNvSpPr txBox="1"/>
          <p:nvPr/>
        </p:nvSpPr>
        <p:spPr>
          <a:xfrm>
            <a:off x="14559024" y="4137494"/>
            <a:ext cx="159531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54A569-7793-4BD9-8548-87044216FE9E}"/>
              </a:ext>
            </a:extLst>
          </p:cNvPr>
          <p:cNvSpPr txBox="1"/>
          <p:nvPr/>
        </p:nvSpPr>
        <p:spPr>
          <a:xfrm>
            <a:off x="14538987" y="10257867"/>
            <a:ext cx="1635384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E05DC1-D29A-4723-9F3E-7051C85839DC}"/>
              </a:ext>
            </a:extLst>
          </p:cNvPr>
          <p:cNvSpPr txBox="1"/>
          <p:nvPr/>
        </p:nvSpPr>
        <p:spPr>
          <a:xfrm>
            <a:off x="8162400" y="10257867"/>
            <a:ext cx="1717138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CD82E0-3190-46D5-B452-2C1370570146}"/>
              </a:ext>
            </a:extLst>
          </p:cNvPr>
          <p:cNvSpPr txBox="1"/>
          <p:nvPr/>
        </p:nvSpPr>
        <p:spPr>
          <a:xfrm>
            <a:off x="10051560" y="7320415"/>
            <a:ext cx="4150496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3189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4C689F1-B008-43CA-9F31-A799E74354BB}"/>
              </a:ext>
            </a:extLst>
          </p:cNvPr>
          <p:cNvGrpSpPr/>
          <p:nvPr/>
        </p:nvGrpSpPr>
        <p:grpSpPr>
          <a:xfrm>
            <a:off x="10187666" y="5811261"/>
            <a:ext cx="4136288" cy="5755822"/>
            <a:chOff x="9829438" y="5671231"/>
            <a:chExt cx="4196867" cy="5545360"/>
          </a:xfrm>
        </p:grpSpPr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6551F412-E43E-4D83-9090-31C4C89E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282" y="5671231"/>
              <a:ext cx="3460286" cy="3453573"/>
            </a:xfrm>
            <a:custGeom>
              <a:avLst/>
              <a:gdLst>
                <a:gd name="T0" fmla="*/ 3028 w 6055"/>
                <a:gd name="T1" fmla="*/ 0 h 6044"/>
                <a:gd name="T2" fmla="*/ 3028 w 6055"/>
                <a:gd name="T3" fmla="*/ 0 h 6044"/>
                <a:gd name="T4" fmla="*/ 0 w 6055"/>
                <a:gd name="T5" fmla="*/ 3021 h 6044"/>
                <a:gd name="T6" fmla="*/ 212 w 6055"/>
                <a:gd name="T7" fmla="*/ 4128 h 6044"/>
                <a:gd name="T8" fmla="*/ 285 w 6055"/>
                <a:gd name="T9" fmla="*/ 4221 h 6044"/>
                <a:gd name="T10" fmla="*/ 425 w 6055"/>
                <a:gd name="T11" fmla="*/ 4418 h 6044"/>
                <a:gd name="T12" fmla="*/ 425 w 6055"/>
                <a:gd name="T13" fmla="*/ 4428 h 6044"/>
                <a:gd name="T14" fmla="*/ 606 w 6055"/>
                <a:gd name="T15" fmla="*/ 4630 h 6044"/>
                <a:gd name="T16" fmla="*/ 560 w 6055"/>
                <a:gd name="T17" fmla="*/ 4765 h 6044"/>
                <a:gd name="T18" fmla="*/ 1838 w 6055"/>
                <a:gd name="T19" fmla="*/ 5799 h 6044"/>
                <a:gd name="T20" fmla="*/ 2096 w 6055"/>
                <a:gd name="T21" fmla="*/ 5541 h 6044"/>
                <a:gd name="T22" fmla="*/ 2960 w 6055"/>
                <a:gd name="T23" fmla="*/ 6043 h 6044"/>
                <a:gd name="T24" fmla="*/ 3012 w 6055"/>
                <a:gd name="T25" fmla="*/ 6043 h 6044"/>
                <a:gd name="T26" fmla="*/ 3876 w 6055"/>
                <a:gd name="T27" fmla="*/ 5541 h 6044"/>
                <a:gd name="T28" fmla="*/ 4160 w 6055"/>
                <a:gd name="T29" fmla="*/ 5826 h 6044"/>
                <a:gd name="T30" fmla="*/ 6054 w 6055"/>
                <a:gd name="T31" fmla="*/ 3021 h 6044"/>
                <a:gd name="T32" fmla="*/ 6054 w 6055"/>
                <a:gd name="T33" fmla="*/ 3021 h 6044"/>
                <a:gd name="T34" fmla="*/ 3028 w 6055"/>
                <a:gd name="T35" fmla="*/ 0 h 6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55" h="6044">
                  <a:moveTo>
                    <a:pt x="3028" y="0"/>
                  </a:moveTo>
                  <a:lnTo>
                    <a:pt x="3028" y="0"/>
                  </a:lnTo>
                  <a:cubicBezTo>
                    <a:pt x="1357" y="0"/>
                    <a:pt x="0" y="1350"/>
                    <a:pt x="0" y="3021"/>
                  </a:cubicBezTo>
                  <a:cubicBezTo>
                    <a:pt x="0" y="3409"/>
                    <a:pt x="79" y="3787"/>
                    <a:pt x="212" y="4128"/>
                  </a:cubicBezTo>
                  <a:cubicBezTo>
                    <a:pt x="239" y="4155"/>
                    <a:pt x="264" y="4190"/>
                    <a:pt x="285" y="4221"/>
                  </a:cubicBezTo>
                  <a:cubicBezTo>
                    <a:pt x="368" y="4253"/>
                    <a:pt x="425" y="4330"/>
                    <a:pt x="425" y="4418"/>
                  </a:cubicBezTo>
                  <a:cubicBezTo>
                    <a:pt x="425" y="4423"/>
                    <a:pt x="425" y="4423"/>
                    <a:pt x="425" y="4428"/>
                  </a:cubicBezTo>
                  <a:cubicBezTo>
                    <a:pt x="528" y="4438"/>
                    <a:pt x="606" y="4527"/>
                    <a:pt x="606" y="4630"/>
                  </a:cubicBezTo>
                  <a:cubicBezTo>
                    <a:pt x="606" y="4682"/>
                    <a:pt x="585" y="4729"/>
                    <a:pt x="560" y="4765"/>
                  </a:cubicBezTo>
                  <a:cubicBezTo>
                    <a:pt x="875" y="5220"/>
                    <a:pt x="1320" y="5577"/>
                    <a:pt x="1838" y="5799"/>
                  </a:cubicBezTo>
                  <a:cubicBezTo>
                    <a:pt x="2096" y="5541"/>
                    <a:pt x="2096" y="5541"/>
                    <a:pt x="2096" y="5541"/>
                  </a:cubicBezTo>
                  <a:cubicBezTo>
                    <a:pt x="2960" y="6043"/>
                    <a:pt x="2960" y="6043"/>
                    <a:pt x="2960" y="6043"/>
                  </a:cubicBezTo>
                  <a:cubicBezTo>
                    <a:pt x="2976" y="6043"/>
                    <a:pt x="2997" y="6043"/>
                    <a:pt x="3012" y="6043"/>
                  </a:cubicBezTo>
                  <a:cubicBezTo>
                    <a:pt x="3876" y="5541"/>
                    <a:pt x="3876" y="5541"/>
                    <a:pt x="3876" y="5541"/>
                  </a:cubicBezTo>
                  <a:cubicBezTo>
                    <a:pt x="4160" y="5826"/>
                    <a:pt x="4160" y="5826"/>
                    <a:pt x="4160" y="5826"/>
                  </a:cubicBezTo>
                  <a:cubicBezTo>
                    <a:pt x="5268" y="5381"/>
                    <a:pt x="6054" y="4288"/>
                    <a:pt x="6054" y="3021"/>
                  </a:cubicBezTo>
                  <a:lnTo>
                    <a:pt x="6054" y="3021"/>
                  </a:lnTo>
                  <a:cubicBezTo>
                    <a:pt x="6054" y="1350"/>
                    <a:pt x="4699" y="0"/>
                    <a:pt x="3028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64F9E9AC-D1AB-487E-96A3-08AECA00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3406" y="8028172"/>
              <a:ext cx="225886" cy="366636"/>
            </a:xfrm>
            <a:custGeom>
              <a:avLst/>
              <a:gdLst>
                <a:gd name="T0" fmla="*/ 0 w 395"/>
                <a:gd name="T1" fmla="*/ 0 h 638"/>
                <a:gd name="T2" fmla="*/ 0 w 395"/>
                <a:gd name="T3" fmla="*/ 0 h 638"/>
                <a:gd name="T4" fmla="*/ 348 w 395"/>
                <a:gd name="T5" fmla="*/ 637 h 638"/>
                <a:gd name="T6" fmla="*/ 394 w 395"/>
                <a:gd name="T7" fmla="*/ 502 h 638"/>
                <a:gd name="T8" fmla="*/ 213 w 395"/>
                <a:gd name="T9" fmla="*/ 300 h 638"/>
                <a:gd name="T10" fmla="*/ 213 w 395"/>
                <a:gd name="T11" fmla="*/ 290 h 638"/>
                <a:gd name="T12" fmla="*/ 73 w 395"/>
                <a:gd name="T13" fmla="*/ 93 h 638"/>
                <a:gd name="T14" fmla="*/ 0 w 395"/>
                <a:gd name="T1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638">
                  <a:moveTo>
                    <a:pt x="0" y="0"/>
                  </a:moveTo>
                  <a:lnTo>
                    <a:pt x="0" y="0"/>
                  </a:lnTo>
                  <a:cubicBezTo>
                    <a:pt x="89" y="228"/>
                    <a:pt x="208" y="441"/>
                    <a:pt x="348" y="637"/>
                  </a:cubicBezTo>
                  <a:cubicBezTo>
                    <a:pt x="373" y="601"/>
                    <a:pt x="394" y="554"/>
                    <a:pt x="394" y="502"/>
                  </a:cubicBezTo>
                  <a:cubicBezTo>
                    <a:pt x="394" y="399"/>
                    <a:pt x="316" y="310"/>
                    <a:pt x="213" y="300"/>
                  </a:cubicBezTo>
                  <a:cubicBezTo>
                    <a:pt x="213" y="295"/>
                    <a:pt x="213" y="295"/>
                    <a:pt x="213" y="290"/>
                  </a:cubicBezTo>
                  <a:cubicBezTo>
                    <a:pt x="213" y="202"/>
                    <a:pt x="156" y="125"/>
                    <a:pt x="73" y="93"/>
                  </a:cubicBezTo>
                  <a:cubicBezTo>
                    <a:pt x="52" y="62"/>
                    <a:pt x="27" y="27"/>
                    <a:pt x="0" y="0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F5D29FE4-89DB-45B3-AFA2-88A1708D0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8543" y="8836733"/>
              <a:ext cx="4098657" cy="2366764"/>
            </a:xfrm>
            <a:custGeom>
              <a:avLst/>
              <a:gdLst>
                <a:gd name="T0" fmla="*/ 7135 w 7173"/>
                <a:gd name="T1" fmla="*/ 3482 h 4145"/>
                <a:gd name="T2" fmla="*/ 7135 w 7173"/>
                <a:gd name="T3" fmla="*/ 3482 h 4145"/>
                <a:gd name="T4" fmla="*/ 6338 w 7173"/>
                <a:gd name="T5" fmla="*/ 4144 h 4145"/>
                <a:gd name="T6" fmla="*/ 833 w 7173"/>
                <a:gd name="T7" fmla="*/ 4144 h 4145"/>
                <a:gd name="T8" fmla="*/ 36 w 7173"/>
                <a:gd name="T9" fmla="*/ 3482 h 4145"/>
                <a:gd name="T10" fmla="*/ 275 w 7173"/>
                <a:gd name="T11" fmla="*/ 1334 h 4145"/>
                <a:gd name="T12" fmla="*/ 1097 w 7173"/>
                <a:gd name="T13" fmla="*/ 647 h 4145"/>
                <a:gd name="T14" fmla="*/ 2365 w 7173"/>
                <a:gd name="T15" fmla="*/ 331 h 4145"/>
                <a:gd name="T16" fmla="*/ 2696 w 7173"/>
                <a:gd name="T17" fmla="*/ 0 h 4145"/>
                <a:gd name="T18" fmla="*/ 3586 w 7173"/>
                <a:gd name="T19" fmla="*/ 517 h 4145"/>
                <a:gd name="T20" fmla="*/ 4476 w 7173"/>
                <a:gd name="T21" fmla="*/ 0 h 4145"/>
                <a:gd name="T22" fmla="*/ 4802 w 7173"/>
                <a:gd name="T23" fmla="*/ 331 h 4145"/>
                <a:gd name="T24" fmla="*/ 6075 w 7173"/>
                <a:gd name="T25" fmla="*/ 647 h 4145"/>
                <a:gd name="T26" fmla="*/ 6898 w 7173"/>
                <a:gd name="T27" fmla="*/ 1334 h 4145"/>
                <a:gd name="T28" fmla="*/ 7135 w 7173"/>
                <a:gd name="T29" fmla="*/ 3482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3" h="4145">
                  <a:moveTo>
                    <a:pt x="7135" y="3482"/>
                  </a:moveTo>
                  <a:lnTo>
                    <a:pt x="7135" y="3482"/>
                  </a:lnTo>
                  <a:cubicBezTo>
                    <a:pt x="7172" y="3844"/>
                    <a:pt x="6815" y="4144"/>
                    <a:pt x="6338" y="4144"/>
                  </a:cubicBezTo>
                  <a:cubicBezTo>
                    <a:pt x="833" y="4144"/>
                    <a:pt x="833" y="4144"/>
                    <a:pt x="833" y="4144"/>
                  </a:cubicBezTo>
                  <a:cubicBezTo>
                    <a:pt x="358" y="4144"/>
                    <a:pt x="0" y="3844"/>
                    <a:pt x="36" y="3482"/>
                  </a:cubicBezTo>
                  <a:cubicBezTo>
                    <a:pt x="275" y="1334"/>
                    <a:pt x="275" y="1334"/>
                    <a:pt x="275" y="1334"/>
                  </a:cubicBezTo>
                  <a:cubicBezTo>
                    <a:pt x="306" y="1024"/>
                    <a:pt x="683" y="739"/>
                    <a:pt x="1097" y="647"/>
                  </a:cubicBezTo>
                  <a:cubicBezTo>
                    <a:pt x="1330" y="589"/>
                    <a:pt x="1992" y="419"/>
                    <a:pt x="2365" y="331"/>
                  </a:cubicBezTo>
                  <a:cubicBezTo>
                    <a:pt x="2696" y="0"/>
                    <a:pt x="2696" y="0"/>
                    <a:pt x="2696" y="0"/>
                  </a:cubicBezTo>
                  <a:cubicBezTo>
                    <a:pt x="3586" y="517"/>
                    <a:pt x="3586" y="517"/>
                    <a:pt x="3586" y="517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802" y="331"/>
                    <a:pt x="4802" y="331"/>
                    <a:pt x="4802" y="331"/>
                  </a:cubicBezTo>
                  <a:cubicBezTo>
                    <a:pt x="4802" y="331"/>
                    <a:pt x="5842" y="589"/>
                    <a:pt x="6075" y="647"/>
                  </a:cubicBezTo>
                  <a:cubicBezTo>
                    <a:pt x="6489" y="739"/>
                    <a:pt x="6867" y="1024"/>
                    <a:pt x="6898" y="1334"/>
                  </a:cubicBezTo>
                  <a:cubicBezTo>
                    <a:pt x="7135" y="3482"/>
                    <a:pt x="7135" y="3482"/>
                    <a:pt x="7135" y="3482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D8E8FB3C-933A-470C-B9DE-F7EB96E45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7873" y="8836733"/>
              <a:ext cx="2049329" cy="2366764"/>
            </a:xfrm>
            <a:custGeom>
              <a:avLst/>
              <a:gdLst>
                <a:gd name="T0" fmla="*/ 3549 w 3587"/>
                <a:gd name="T1" fmla="*/ 3482 h 4145"/>
                <a:gd name="T2" fmla="*/ 3549 w 3587"/>
                <a:gd name="T3" fmla="*/ 3482 h 4145"/>
                <a:gd name="T4" fmla="*/ 3312 w 3587"/>
                <a:gd name="T5" fmla="*/ 1334 h 4145"/>
                <a:gd name="T6" fmla="*/ 2489 w 3587"/>
                <a:gd name="T7" fmla="*/ 647 h 4145"/>
                <a:gd name="T8" fmla="*/ 1216 w 3587"/>
                <a:gd name="T9" fmla="*/ 331 h 4145"/>
                <a:gd name="T10" fmla="*/ 890 w 3587"/>
                <a:gd name="T11" fmla="*/ 0 h 4145"/>
                <a:gd name="T12" fmla="*/ 0 w 3587"/>
                <a:gd name="T13" fmla="*/ 517 h 4145"/>
                <a:gd name="T14" fmla="*/ 5 w 3587"/>
                <a:gd name="T15" fmla="*/ 4144 h 4145"/>
                <a:gd name="T16" fmla="*/ 2752 w 3587"/>
                <a:gd name="T17" fmla="*/ 4144 h 4145"/>
                <a:gd name="T18" fmla="*/ 3549 w 3587"/>
                <a:gd name="T19" fmla="*/ 3482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7" h="4145">
                  <a:moveTo>
                    <a:pt x="3549" y="3482"/>
                  </a:moveTo>
                  <a:lnTo>
                    <a:pt x="3549" y="3482"/>
                  </a:lnTo>
                  <a:cubicBezTo>
                    <a:pt x="3312" y="1334"/>
                    <a:pt x="3312" y="1334"/>
                    <a:pt x="3312" y="1334"/>
                  </a:cubicBezTo>
                  <a:cubicBezTo>
                    <a:pt x="3281" y="1024"/>
                    <a:pt x="2903" y="739"/>
                    <a:pt x="2489" y="647"/>
                  </a:cubicBezTo>
                  <a:cubicBezTo>
                    <a:pt x="2209" y="579"/>
                    <a:pt x="1216" y="331"/>
                    <a:pt x="1216" y="331"/>
                  </a:cubicBezTo>
                  <a:cubicBezTo>
                    <a:pt x="890" y="0"/>
                    <a:pt x="890" y="0"/>
                    <a:pt x="890" y="0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5" y="4144"/>
                    <a:pt x="5" y="4144"/>
                    <a:pt x="5" y="4144"/>
                  </a:cubicBezTo>
                  <a:cubicBezTo>
                    <a:pt x="2752" y="4144"/>
                    <a:pt x="2752" y="4144"/>
                    <a:pt x="2752" y="4144"/>
                  </a:cubicBezTo>
                  <a:cubicBezTo>
                    <a:pt x="3229" y="4144"/>
                    <a:pt x="3586" y="3844"/>
                    <a:pt x="3549" y="3482"/>
                  </a:cubicBezTo>
                </a:path>
              </a:pathLst>
            </a:custGeom>
            <a:solidFill>
              <a:srgbClr val="E2E1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F63B23E6-CB67-43F2-9532-72BFAF34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0578" y="9023326"/>
              <a:ext cx="697295" cy="556500"/>
            </a:xfrm>
            <a:custGeom>
              <a:avLst/>
              <a:gdLst>
                <a:gd name="T0" fmla="*/ 0 w 1222"/>
                <a:gd name="T1" fmla="*/ 0 h 969"/>
                <a:gd name="T2" fmla="*/ 833 w 1222"/>
                <a:gd name="T3" fmla="*/ 968 h 969"/>
                <a:gd name="T4" fmla="*/ 838 w 1222"/>
                <a:gd name="T5" fmla="*/ 968 h 969"/>
                <a:gd name="T6" fmla="*/ 1221 w 1222"/>
                <a:gd name="T7" fmla="*/ 585 h 969"/>
                <a:gd name="T8" fmla="*/ 1221 w 1222"/>
                <a:gd name="T9" fmla="*/ 579 h 969"/>
                <a:gd name="T10" fmla="*/ 1221 w 1222"/>
                <a:gd name="T11" fmla="*/ 585 h 969"/>
                <a:gd name="T12" fmla="*/ 1221 w 1222"/>
                <a:gd name="T13" fmla="*/ 585 h 969"/>
                <a:gd name="T14" fmla="*/ 1221 w 1222"/>
                <a:gd name="T15" fmla="*/ 186 h 969"/>
                <a:gd name="T16" fmla="*/ 1221 w 1222"/>
                <a:gd name="T17" fmla="*/ 186 h 969"/>
                <a:gd name="T18" fmla="*/ 0 w 1222"/>
                <a:gd name="T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2" h="969">
                  <a:moveTo>
                    <a:pt x="0" y="0"/>
                  </a:moveTo>
                  <a:lnTo>
                    <a:pt x="833" y="968"/>
                  </a:lnTo>
                  <a:lnTo>
                    <a:pt x="838" y="968"/>
                  </a:lnTo>
                  <a:lnTo>
                    <a:pt x="1221" y="585"/>
                  </a:lnTo>
                  <a:lnTo>
                    <a:pt x="1221" y="579"/>
                  </a:lnTo>
                  <a:lnTo>
                    <a:pt x="1221" y="585"/>
                  </a:lnTo>
                  <a:lnTo>
                    <a:pt x="1221" y="585"/>
                  </a:lnTo>
                  <a:lnTo>
                    <a:pt x="1221" y="186"/>
                  </a:lnTo>
                  <a:lnTo>
                    <a:pt x="1221" y="186"/>
                  </a:ln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D01C03DD-0CE6-4327-94D5-2000948C6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0578" y="9023326"/>
              <a:ext cx="697295" cy="556500"/>
            </a:xfrm>
            <a:custGeom>
              <a:avLst/>
              <a:gdLst>
                <a:gd name="T0" fmla="*/ 0 w 1222"/>
                <a:gd name="T1" fmla="*/ 0 h 969"/>
                <a:gd name="T2" fmla="*/ 833 w 1222"/>
                <a:gd name="T3" fmla="*/ 968 h 969"/>
                <a:gd name="T4" fmla="*/ 838 w 1222"/>
                <a:gd name="T5" fmla="*/ 968 h 969"/>
                <a:gd name="T6" fmla="*/ 1221 w 1222"/>
                <a:gd name="T7" fmla="*/ 585 h 969"/>
                <a:gd name="T8" fmla="*/ 1221 w 1222"/>
                <a:gd name="T9" fmla="*/ 579 h 969"/>
                <a:gd name="T10" fmla="*/ 1221 w 1222"/>
                <a:gd name="T11" fmla="*/ 585 h 969"/>
                <a:gd name="T12" fmla="*/ 1221 w 1222"/>
                <a:gd name="T13" fmla="*/ 585 h 969"/>
                <a:gd name="T14" fmla="*/ 1221 w 1222"/>
                <a:gd name="T15" fmla="*/ 186 h 969"/>
                <a:gd name="T16" fmla="*/ 1221 w 1222"/>
                <a:gd name="T17" fmla="*/ 186 h 969"/>
                <a:gd name="T18" fmla="*/ 0 w 1222"/>
                <a:gd name="T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2" h="969">
                  <a:moveTo>
                    <a:pt x="0" y="0"/>
                  </a:moveTo>
                  <a:lnTo>
                    <a:pt x="833" y="968"/>
                  </a:lnTo>
                  <a:lnTo>
                    <a:pt x="838" y="968"/>
                  </a:lnTo>
                  <a:lnTo>
                    <a:pt x="1221" y="585"/>
                  </a:lnTo>
                  <a:lnTo>
                    <a:pt x="1221" y="579"/>
                  </a:lnTo>
                  <a:lnTo>
                    <a:pt x="1221" y="585"/>
                  </a:lnTo>
                  <a:lnTo>
                    <a:pt x="1221" y="585"/>
                  </a:lnTo>
                  <a:lnTo>
                    <a:pt x="1221" y="186"/>
                  </a:lnTo>
                  <a:lnTo>
                    <a:pt x="1221" y="186"/>
                  </a:ln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6C448431-B785-4FE3-8155-D8B24DAB1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5169" y="9023326"/>
              <a:ext cx="3273" cy="32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65FDF88D-876C-40EA-AE3C-6C723419B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5169" y="9023326"/>
              <a:ext cx="3273" cy="32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AEFA8533-50F7-4AAF-8626-3A627594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7873" y="9023326"/>
              <a:ext cx="697296" cy="556500"/>
            </a:xfrm>
            <a:custGeom>
              <a:avLst/>
              <a:gdLst>
                <a:gd name="T0" fmla="*/ 1222 w 1223"/>
                <a:gd name="T1" fmla="*/ 0 h 969"/>
                <a:gd name="T2" fmla="*/ 1222 w 1223"/>
                <a:gd name="T3" fmla="*/ 0 h 969"/>
                <a:gd name="T4" fmla="*/ 0 w 1223"/>
                <a:gd name="T5" fmla="*/ 186 h 969"/>
                <a:gd name="T6" fmla="*/ 0 w 1223"/>
                <a:gd name="T7" fmla="*/ 585 h 969"/>
                <a:gd name="T8" fmla="*/ 383 w 1223"/>
                <a:gd name="T9" fmla="*/ 968 h 969"/>
                <a:gd name="T10" fmla="*/ 388 w 1223"/>
                <a:gd name="T11" fmla="*/ 968 h 969"/>
                <a:gd name="T12" fmla="*/ 1222 w 1223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3" h="969">
                  <a:moveTo>
                    <a:pt x="1222" y="0"/>
                  </a:moveTo>
                  <a:lnTo>
                    <a:pt x="1222" y="0"/>
                  </a:lnTo>
                  <a:cubicBezTo>
                    <a:pt x="0" y="186"/>
                    <a:pt x="0" y="186"/>
                    <a:pt x="0" y="186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383" y="968"/>
                    <a:pt x="383" y="968"/>
                    <a:pt x="383" y="968"/>
                  </a:cubicBezTo>
                  <a:cubicBezTo>
                    <a:pt x="388" y="968"/>
                    <a:pt x="388" y="968"/>
                    <a:pt x="388" y="968"/>
                  </a:cubicBezTo>
                  <a:cubicBezTo>
                    <a:pt x="1222" y="0"/>
                    <a:pt x="1222" y="0"/>
                    <a:pt x="1222" y="0"/>
                  </a:cubicBezTo>
                </a:path>
              </a:pathLst>
            </a:custGeom>
            <a:solidFill>
              <a:srgbClr val="C0BE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270E301D-7CB1-4B7A-9E7A-3B32986CC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0578" y="8836733"/>
              <a:ext cx="697295" cy="625245"/>
            </a:xfrm>
            <a:custGeom>
              <a:avLst/>
              <a:gdLst>
                <a:gd name="T0" fmla="*/ 864 w 1222"/>
                <a:gd name="T1" fmla="*/ 1091 h 1092"/>
                <a:gd name="T2" fmla="*/ 0 w 1222"/>
                <a:gd name="T3" fmla="*/ 331 h 1092"/>
                <a:gd name="T4" fmla="*/ 331 w 1222"/>
                <a:gd name="T5" fmla="*/ 0 h 1092"/>
                <a:gd name="T6" fmla="*/ 1221 w 1222"/>
                <a:gd name="T7" fmla="*/ 517 h 1092"/>
                <a:gd name="T8" fmla="*/ 864 w 1222"/>
                <a:gd name="T9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1092">
                  <a:moveTo>
                    <a:pt x="864" y="1091"/>
                  </a:moveTo>
                  <a:lnTo>
                    <a:pt x="0" y="331"/>
                  </a:lnTo>
                  <a:lnTo>
                    <a:pt x="331" y="0"/>
                  </a:lnTo>
                  <a:lnTo>
                    <a:pt x="1221" y="517"/>
                  </a:lnTo>
                  <a:lnTo>
                    <a:pt x="864" y="10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F0E1FF46-B85F-4B8E-A0B4-FED7B5A7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7873" y="8836733"/>
              <a:ext cx="694023" cy="625245"/>
            </a:xfrm>
            <a:custGeom>
              <a:avLst/>
              <a:gdLst>
                <a:gd name="T0" fmla="*/ 352 w 1217"/>
                <a:gd name="T1" fmla="*/ 1091 h 1092"/>
                <a:gd name="T2" fmla="*/ 1216 w 1217"/>
                <a:gd name="T3" fmla="*/ 331 h 1092"/>
                <a:gd name="T4" fmla="*/ 890 w 1217"/>
                <a:gd name="T5" fmla="*/ 0 h 1092"/>
                <a:gd name="T6" fmla="*/ 0 w 1217"/>
                <a:gd name="T7" fmla="*/ 517 h 1092"/>
                <a:gd name="T8" fmla="*/ 352 w 1217"/>
                <a:gd name="T9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7" h="1092">
                  <a:moveTo>
                    <a:pt x="352" y="1091"/>
                  </a:moveTo>
                  <a:lnTo>
                    <a:pt x="1216" y="331"/>
                  </a:lnTo>
                  <a:lnTo>
                    <a:pt x="890" y="0"/>
                  </a:lnTo>
                  <a:lnTo>
                    <a:pt x="0" y="517"/>
                  </a:lnTo>
                  <a:lnTo>
                    <a:pt x="352" y="1091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F807D3F0-B53A-43E8-822E-A53EE3183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725" y="9288481"/>
              <a:ext cx="386295" cy="314258"/>
            </a:xfrm>
            <a:custGeom>
              <a:avLst/>
              <a:gdLst>
                <a:gd name="T0" fmla="*/ 166 w 673"/>
                <a:gd name="T1" fmla="*/ 549 h 550"/>
                <a:gd name="T2" fmla="*/ 0 w 673"/>
                <a:gd name="T3" fmla="*/ 275 h 550"/>
                <a:gd name="T4" fmla="*/ 166 w 673"/>
                <a:gd name="T5" fmla="*/ 0 h 550"/>
                <a:gd name="T6" fmla="*/ 501 w 673"/>
                <a:gd name="T7" fmla="*/ 0 h 550"/>
                <a:gd name="T8" fmla="*/ 672 w 673"/>
                <a:gd name="T9" fmla="*/ 275 h 550"/>
                <a:gd name="T10" fmla="*/ 501 w 673"/>
                <a:gd name="T11" fmla="*/ 549 h 550"/>
                <a:gd name="T12" fmla="*/ 166 w 673"/>
                <a:gd name="T13" fmla="*/ 54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550">
                  <a:moveTo>
                    <a:pt x="166" y="549"/>
                  </a:moveTo>
                  <a:lnTo>
                    <a:pt x="0" y="275"/>
                  </a:lnTo>
                  <a:lnTo>
                    <a:pt x="166" y="0"/>
                  </a:lnTo>
                  <a:lnTo>
                    <a:pt x="501" y="0"/>
                  </a:lnTo>
                  <a:lnTo>
                    <a:pt x="672" y="275"/>
                  </a:lnTo>
                  <a:lnTo>
                    <a:pt x="501" y="549"/>
                  </a:lnTo>
                  <a:lnTo>
                    <a:pt x="166" y="549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196D349E-5207-46E4-BCC6-CA7DD92C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1146" y="9288481"/>
              <a:ext cx="186600" cy="314258"/>
            </a:xfrm>
            <a:custGeom>
              <a:avLst/>
              <a:gdLst>
                <a:gd name="T0" fmla="*/ 160 w 327"/>
                <a:gd name="T1" fmla="*/ 0 h 550"/>
                <a:gd name="T2" fmla="*/ 0 w 327"/>
                <a:gd name="T3" fmla="*/ 0 h 550"/>
                <a:gd name="T4" fmla="*/ 0 w 327"/>
                <a:gd name="T5" fmla="*/ 549 h 550"/>
                <a:gd name="T6" fmla="*/ 160 w 327"/>
                <a:gd name="T7" fmla="*/ 549 h 550"/>
                <a:gd name="T8" fmla="*/ 326 w 327"/>
                <a:gd name="T9" fmla="*/ 275 h 550"/>
                <a:gd name="T10" fmla="*/ 160 w 327"/>
                <a:gd name="T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50">
                  <a:moveTo>
                    <a:pt x="160" y="0"/>
                  </a:moveTo>
                  <a:lnTo>
                    <a:pt x="0" y="0"/>
                  </a:lnTo>
                  <a:lnTo>
                    <a:pt x="0" y="549"/>
                  </a:lnTo>
                  <a:lnTo>
                    <a:pt x="160" y="549"/>
                  </a:lnTo>
                  <a:lnTo>
                    <a:pt x="326" y="275"/>
                  </a:lnTo>
                  <a:lnTo>
                    <a:pt x="160" y="0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B61F8D95-345C-4F2A-B6E4-8FDF9954A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4546" y="9602740"/>
              <a:ext cx="363380" cy="1604031"/>
            </a:xfrm>
            <a:custGeom>
              <a:avLst/>
              <a:gdLst>
                <a:gd name="T0" fmla="*/ 636 w 637"/>
                <a:gd name="T1" fmla="*/ 2810 h 2811"/>
                <a:gd name="T2" fmla="*/ 485 w 637"/>
                <a:gd name="T3" fmla="*/ 0 h 2811"/>
                <a:gd name="T4" fmla="*/ 150 w 637"/>
                <a:gd name="T5" fmla="*/ 0 h 2811"/>
                <a:gd name="T6" fmla="*/ 0 w 637"/>
                <a:gd name="T7" fmla="*/ 2810 h 2811"/>
                <a:gd name="T8" fmla="*/ 636 w 637"/>
                <a:gd name="T9" fmla="*/ 281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811">
                  <a:moveTo>
                    <a:pt x="636" y="2810"/>
                  </a:moveTo>
                  <a:lnTo>
                    <a:pt x="485" y="0"/>
                  </a:lnTo>
                  <a:lnTo>
                    <a:pt x="150" y="0"/>
                  </a:lnTo>
                  <a:lnTo>
                    <a:pt x="0" y="2810"/>
                  </a:lnTo>
                  <a:lnTo>
                    <a:pt x="636" y="2810"/>
                  </a:lnTo>
                </a:path>
              </a:pathLst>
            </a:custGeom>
            <a:solidFill>
              <a:srgbClr val="2323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F681BF11-BBCD-4D29-9A48-50B2AF568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1146" y="9602740"/>
              <a:ext cx="176780" cy="1604031"/>
            </a:xfrm>
            <a:custGeom>
              <a:avLst/>
              <a:gdLst>
                <a:gd name="T0" fmla="*/ 0 w 312"/>
                <a:gd name="T1" fmla="*/ 2810 h 2811"/>
                <a:gd name="T2" fmla="*/ 311 w 312"/>
                <a:gd name="T3" fmla="*/ 2810 h 2811"/>
                <a:gd name="T4" fmla="*/ 160 w 312"/>
                <a:gd name="T5" fmla="*/ 0 h 2811"/>
                <a:gd name="T6" fmla="*/ 0 w 312"/>
                <a:gd name="T7" fmla="*/ 0 h 2811"/>
                <a:gd name="T8" fmla="*/ 0 w 312"/>
                <a:gd name="T9" fmla="*/ 281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811">
                  <a:moveTo>
                    <a:pt x="0" y="2810"/>
                  </a:moveTo>
                  <a:lnTo>
                    <a:pt x="311" y="281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810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CE29B1D6-FD03-4799-8FB0-C6C6CDF48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438" y="9013505"/>
              <a:ext cx="2098432" cy="2203086"/>
            </a:xfrm>
            <a:custGeom>
              <a:avLst/>
              <a:gdLst>
                <a:gd name="T0" fmla="*/ 3673 w 3674"/>
                <a:gd name="T1" fmla="*/ 3855 h 3856"/>
                <a:gd name="T2" fmla="*/ 3673 w 3674"/>
                <a:gd name="T3" fmla="*/ 3855 h 3856"/>
                <a:gd name="T4" fmla="*/ 3673 w 3674"/>
                <a:gd name="T5" fmla="*/ 3855 h 3856"/>
                <a:gd name="T6" fmla="*/ 3673 w 3674"/>
                <a:gd name="T7" fmla="*/ 3757 h 3856"/>
                <a:gd name="T8" fmla="*/ 3673 w 3674"/>
                <a:gd name="T9" fmla="*/ 3767 h 3856"/>
                <a:gd name="T10" fmla="*/ 2473 w 3674"/>
                <a:gd name="T11" fmla="*/ 11 h 3856"/>
                <a:gd name="T12" fmla="*/ 2452 w 3674"/>
                <a:gd name="T13" fmla="*/ 0 h 3856"/>
                <a:gd name="T14" fmla="*/ 2447 w 3674"/>
                <a:gd name="T15" fmla="*/ 0 h 3856"/>
                <a:gd name="T16" fmla="*/ 1831 w 3674"/>
                <a:gd name="T17" fmla="*/ 156 h 3856"/>
                <a:gd name="T18" fmla="*/ 1180 w 3674"/>
                <a:gd name="T19" fmla="*/ 316 h 3856"/>
                <a:gd name="T20" fmla="*/ 341 w 3674"/>
                <a:gd name="T21" fmla="*/ 1020 h 3856"/>
                <a:gd name="T22" fmla="*/ 0 w 3674"/>
                <a:gd name="T23" fmla="*/ 3855 h 3856"/>
                <a:gd name="T24" fmla="*/ 3673 w 3674"/>
                <a:gd name="T25" fmla="*/ 3855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4" h="3856">
                  <a:moveTo>
                    <a:pt x="3673" y="3855"/>
                  </a:moveTo>
                  <a:lnTo>
                    <a:pt x="3673" y="3855"/>
                  </a:lnTo>
                  <a:lnTo>
                    <a:pt x="3673" y="3855"/>
                  </a:lnTo>
                  <a:cubicBezTo>
                    <a:pt x="3673" y="3757"/>
                    <a:pt x="3673" y="3757"/>
                    <a:pt x="3673" y="3757"/>
                  </a:cubicBezTo>
                  <a:cubicBezTo>
                    <a:pt x="3673" y="3767"/>
                    <a:pt x="3673" y="3767"/>
                    <a:pt x="3673" y="3767"/>
                  </a:cubicBezTo>
                  <a:cubicBezTo>
                    <a:pt x="2473" y="11"/>
                    <a:pt x="2473" y="11"/>
                    <a:pt x="2473" y="11"/>
                  </a:cubicBezTo>
                  <a:cubicBezTo>
                    <a:pt x="2468" y="6"/>
                    <a:pt x="2462" y="0"/>
                    <a:pt x="2452" y="0"/>
                  </a:cubicBezTo>
                  <a:cubicBezTo>
                    <a:pt x="2452" y="0"/>
                    <a:pt x="2452" y="0"/>
                    <a:pt x="2447" y="0"/>
                  </a:cubicBezTo>
                  <a:cubicBezTo>
                    <a:pt x="2281" y="42"/>
                    <a:pt x="2054" y="98"/>
                    <a:pt x="1831" y="156"/>
                  </a:cubicBezTo>
                  <a:cubicBezTo>
                    <a:pt x="1562" y="223"/>
                    <a:pt x="1309" y="285"/>
                    <a:pt x="1180" y="316"/>
                  </a:cubicBezTo>
                  <a:cubicBezTo>
                    <a:pt x="729" y="419"/>
                    <a:pt x="372" y="725"/>
                    <a:pt x="341" y="1020"/>
                  </a:cubicBezTo>
                  <a:cubicBezTo>
                    <a:pt x="0" y="3855"/>
                    <a:pt x="0" y="3855"/>
                    <a:pt x="0" y="3855"/>
                  </a:cubicBezTo>
                  <a:lnTo>
                    <a:pt x="3673" y="38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9D464524-A0E2-42B8-90A0-C1C0A601E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1146" y="9013505"/>
              <a:ext cx="2095159" cy="2203086"/>
            </a:xfrm>
            <a:custGeom>
              <a:avLst/>
              <a:gdLst>
                <a:gd name="T0" fmla="*/ 3663 w 3664"/>
                <a:gd name="T1" fmla="*/ 3855 h 3856"/>
                <a:gd name="T2" fmla="*/ 3663 w 3664"/>
                <a:gd name="T3" fmla="*/ 3855 h 3856"/>
                <a:gd name="T4" fmla="*/ 3321 w 3664"/>
                <a:gd name="T5" fmla="*/ 1024 h 3856"/>
                <a:gd name="T6" fmla="*/ 2483 w 3664"/>
                <a:gd name="T7" fmla="*/ 316 h 3856"/>
                <a:gd name="T8" fmla="*/ 1211 w 3664"/>
                <a:gd name="T9" fmla="*/ 0 h 3856"/>
                <a:gd name="T10" fmla="*/ 1205 w 3664"/>
                <a:gd name="T11" fmla="*/ 0 h 3856"/>
                <a:gd name="T12" fmla="*/ 1190 w 3664"/>
                <a:gd name="T13" fmla="*/ 11 h 3856"/>
                <a:gd name="T14" fmla="*/ 0 w 3664"/>
                <a:gd name="T15" fmla="*/ 3736 h 3856"/>
                <a:gd name="T16" fmla="*/ 0 w 3664"/>
                <a:gd name="T17" fmla="*/ 3855 h 3856"/>
                <a:gd name="T18" fmla="*/ 0 w 3664"/>
                <a:gd name="T19" fmla="*/ 3855 h 3856"/>
                <a:gd name="T20" fmla="*/ 3663 w 3664"/>
                <a:gd name="T21" fmla="*/ 3855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4" h="3856">
                  <a:moveTo>
                    <a:pt x="3663" y="3855"/>
                  </a:moveTo>
                  <a:lnTo>
                    <a:pt x="3663" y="3855"/>
                  </a:lnTo>
                  <a:cubicBezTo>
                    <a:pt x="3321" y="1024"/>
                    <a:pt x="3321" y="1024"/>
                    <a:pt x="3321" y="1024"/>
                  </a:cubicBezTo>
                  <a:cubicBezTo>
                    <a:pt x="3290" y="725"/>
                    <a:pt x="2933" y="419"/>
                    <a:pt x="2483" y="316"/>
                  </a:cubicBezTo>
                  <a:cubicBezTo>
                    <a:pt x="2250" y="259"/>
                    <a:pt x="1221" y="0"/>
                    <a:pt x="1211" y="0"/>
                  </a:cubicBezTo>
                  <a:cubicBezTo>
                    <a:pt x="1211" y="0"/>
                    <a:pt x="1211" y="0"/>
                    <a:pt x="1205" y="0"/>
                  </a:cubicBezTo>
                  <a:cubicBezTo>
                    <a:pt x="1200" y="0"/>
                    <a:pt x="1190" y="6"/>
                    <a:pt x="1190" y="11"/>
                  </a:cubicBezTo>
                  <a:cubicBezTo>
                    <a:pt x="0" y="3736"/>
                    <a:pt x="0" y="3736"/>
                    <a:pt x="0" y="3736"/>
                  </a:cubicBezTo>
                  <a:cubicBezTo>
                    <a:pt x="0" y="3855"/>
                    <a:pt x="0" y="3855"/>
                    <a:pt x="0" y="3855"/>
                  </a:cubicBezTo>
                  <a:lnTo>
                    <a:pt x="0" y="3855"/>
                  </a:lnTo>
                  <a:lnTo>
                    <a:pt x="3663" y="38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56AA46A-C207-417E-AEE1-EC9118385830}"/>
                </a:ext>
              </a:extLst>
            </p:cNvPr>
            <p:cNvGrpSpPr/>
            <p:nvPr/>
          </p:nvGrpSpPr>
          <p:grpSpPr>
            <a:xfrm>
              <a:off x="10991597" y="9013505"/>
              <a:ext cx="1866003" cy="2203086"/>
              <a:chOff x="11003802" y="9090394"/>
              <a:chExt cx="2412373" cy="2848155"/>
            </a:xfrm>
            <a:solidFill>
              <a:schemeClr val="tx2"/>
            </a:solidFill>
          </p:grpSpPr>
          <p:sp>
            <p:nvSpPr>
              <p:cNvPr id="84" name="Freeform 54">
                <a:extLst>
                  <a:ext uri="{FF2B5EF4-FFF2-40B4-BE49-F238E27FC236}">
                    <a16:creationId xmlns:a16="http://schemas.microsoft.com/office/drawing/2014/main" id="{A45CBC66-A8EE-479C-9AEF-94706CDCB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3802" y="9090394"/>
                <a:ext cx="1210419" cy="2848155"/>
              </a:xfrm>
              <a:custGeom>
                <a:avLst/>
                <a:gdLst>
                  <a:gd name="T0" fmla="*/ 1640 w 1641"/>
                  <a:gd name="T1" fmla="*/ 3767 h 3856"/>
                  <a:gd name="T2" fmla="*/ 1640 w 1641"/>
                  <a:gd name="T3" fmla="*/ 3767 h 3856"/>
                  <a:gd name="T4" fmla="*/ 440 w 1641"/>
                  <a:gd name="T5" fmla="*/ 11 h 3856"/>
                  <a:gd name="T6" fmla="*/ 419 w 1641"/>
                  <a:gd name="T7" fmla="*/ 0 h 3856"/>
                  <a:gd name="T8" fmla="*/ 414 w 1641"/>
                  <a:gd name="T9" fmla="*/ 0 h 3856"/>
                  <a:gd name="T10" fmla="*/ 83 w 1641"/>
                  <a:gd name="T11" fmla="*/ 83 h 3856"/>
                  <a:gd name="T12" fmla="*/ 0 w 1641"/>
                  <a:gd name="T13" fmla="*/ 658 h 3856"/>
                  <a:gd name="T14" fmla="*/ 275 w 1641"/>
                  <a:gd name="T15" fmla="*/ 932 h 3856"/>
                  <a:gd name="T16" fmla="*/ 57 w 1641"/>
                  <a:gd name="T17" fmla="*/ 1149 h 3856"/>
                  <a:gd name="T18" fmla="*/ 1262 w 1641"/>
                  <a:gd name="T19" fmla="*/ 3855 h 3856"/>
                  <a:gd name="T20" fmla="*/ 1640 w 1641"/>
                  <a:gd name="T21" fmla="*/ 3855 h 3856"/>
                  <a:gd name="T22" fmla="*/ 1640 w 1641"/>
                  <a:gd name="T23" fmla="*/ 3767 h 3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1" h="3856">
                    <a:moveTo>
                      <a:pt x="1640" y="3767"/>
                    </a:moveTo>
                    <a:lnTo>
                      <a:pt x="1640" y="3767"/>
                    </a:lnTo>
                    <a:cubicBezTo>
                      <a:pt x="440" y="11"/>
                      <a:pt x="440" y="11"/>
                      <a:pt x="440" y="11"/>
                    </a:cubicBezTo>
                    <a:cubicBezTo>
                      <a:pt x="435" y="6"/>
                      <a:pt x="429" y="0"/>
                      <a:pt x="419" y="0"/>
                    </a:cubicBezTo>
                    <a:cubicBezTo>
                      <a:pt x="419" y="0"/>
                      <a:pt x="419" y="0"/>
                      <a:pt x="414" y="0"/>
                    </a:cubicBezTo>
                    <a:cubicBezTo>
                      <a:pt x="321" y="21"/>
                      <a:pt x="207" y="52"/>
                      <a:pt x="83" y="83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275" y="932"/>
                      <a:pt x="275" y="932"/>
                      <a:pt x="275" y="932"/>
                    </a:cubicBezTo>
                    <a:cubicBezTo>
                      <a:pt x="57" y="1149"/>
                      <a:pt x="57" y="1149"/>
                      <a:pt x="57" y="1149"/>
                    </a:cubicBezTo>
                    <a:cubicBezTo>
                      <a:pt x="1262" y="3855"/>
                      <a:pt x="1262" y="3855"/>
                      <a:pt x="1262" y="3855"/>
                    </a:cubicBezTo>
                    <a:cubicBezTo>
                      <a:pt x="1640" y="3855"/>
                      <a:pt x="1640" y="3855"/>
                      <a:pt x="1640" y="3855"/>
                    </a:cubicBezTo>
                    <a:lnTo>
                      <a:pt x="1640" y="376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85" name="Freeform 55">
                <a:extLst>
                  <a:ext uri="{FF2B5EF4-FFF2-40B4-BE49-F238E27FC236}">
                    <a16:creationId xmlns:a16="http://schemas.microsoft.com/office/drawing/2014/main" id="{AEB721B6-A52E-41FE-8DE7-4DBB947B6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4221" y="9090394"/>
                <a:ext cx="1201954" cy="2848155"/>
              </a:xfrm>
              <a:custGeom>
                <a:avLst/>
                <a:gdLst>
                  <a:gd name="T0" fmla="*/ 1351 w 1625"/>
                  <a:gd name="T1" fmla="*/ 932 h 3856"/>
                  <a:gd name="T2" fmla="*/ 1351 w 1625"/>
                  <a:gd name="T3" fmla="*/ 932 h 3856"/>
                  <a:gd name="T4" fmla="*/ 1624 w 1625"/>
                  <a:gd name="T5" fmla="*/ 658 h 3856"/>
                  <a:gd name="T6" fmla="*/ 1542 w 1625"/>
                  <a:gd name="T7" fmla="*/ 78 h 3856"/>
                  <a:gd name="T8" fmla="*/ 1222 w 1625"/>
                  <a:gd name="T9" fmla="*/ 0 h 3856"/>
                  <a:gd name="T10" fmla="*/ 1216 w 1625"/>
                  <a:gd name="T11" fmla="*/ 0 h 3856"/>
                  <a:gd name="T12" fmla="*/ 1201 w 1625"/>
                  <a:gd name="T13" fmla="*/ 16 h 3856"/>
                  <a:gd name="T14" fmla="*/ 0 w 1625"/>
                  <a:gd name="T15" fmla="*/ 3767 h 3856"/>
                  <a:gd name="T16" fmla="*/ 0 w 1625"/>
                  <a:gd name="T17" fmla="*/ 3855 h 3856"/>
                  <a:gd name="T18" fmla="*/ 378 w 1625"/>
                  <a:gd name="T19" fmla="*/ 3855 h 3856"/>
                  <a:gd name="T20" fmla="*/ 1578 w 1625"/>
                  <a:gd name="T21" fmla="*/ 1159 h 3856"/>
                  <a:gd name="T22" fmla="*/ 1351 w 1625"/>
                  <a:gd name="T23" fmla="*/ 932 h 3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5" h="3856">
                    <a:moveTo>
                      <a:pt x="1351" y="932"/>
                    </a:moveTo>
                    <a:lnTo>
                      <a:pt x="1351" y="932"/>
                    </a:lnTo>
                    <a:cubicBezTo>
                      <a:pt x="1624" y="658"/>
                      <a:pt x="1624" y="658"/>
                      <a:pt x="1624" y="658"/>
                    </a:cubicBezTo>
                    <a:cubicBezTo>
                      <a:pt x="1542" y="78"/>
                      <a:pt x="1542" y="78"/>
                      <a:pt x="1542" y="78"/>
                    </a:cubicBezTo>
                    <a:cubicBezTo>
                      <a:pt x="1361" y="31"/>
                      <a:pt x="1226" y="0"/>
                      <a:pt x="1222" y="0"/>
                    </a:cubicBezTo>
                    <a:cubicBezTo>
                      <a:pt x="1222" y="0"/>
                      <a:pt x="1222" y="0"/>
                      <a:pt x="1216" y="0"/>
                    </a:cubicBezTo>
                    <a:cubicBezTo>
                      <a:pt x="1211" y="0"/>
                      <a:pt x="1201" y="6"/>
                      <a:pt x="1201" y="16"/>
                    </a:cubicBezTo>
                    <a:cubicBezTo>
                      <a:pt x="0" y="3767"/>
                      <a:pt x="0" y="3767"/>
                      <a:pt x="0" y="3767"/>
                    </a:cubicBezTo>
                    <a:cubicBezTo>
                      <a:pt x="0" y="3855"/>
                      <a:pt x="0" y="3855"/>
                      <a:pt x="0" y="3855"/>
                    </a:cubicBezTo>
                    <a:cubicBezTo>
                      <a:pt x="378" y="3855"/>
                      <a:pt x="378" y="3855"/>
                      <a:pt x="378" y="3855"/>
                    </a:cubicBezTo>
                    <a:cubicBezTo>
                      <a:pt x="1578" y="1159"/>
                      <a:pt x="1578" y="1159"/>
                      <a:pt x="1578" y="1159"/>
                    </a:cubicBezTo>
                    <a:lnTo>
                      <a:pt x="1351" y="93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</p:grp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EB0D5335-9A99-44A3-BC18-578C7579A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3461" y="10489867"/>
              <a:ext cx="294633" cy="726724"/>
            </a:xfrm>
            <a:custGeom>
              <a:avLst/>
              <a:gdLst>
                <a:gd name="T0" fmla="*/ 99 w 514"/>
                <a:gd name="T1" fmla="*/ 1273 h 1274"/>
                <a:gd name="T2" fmla="*/ 0 w 514"/>
                <a:gd name="T3" fmla="*/ 0 h 1274"/>
                <a:gd name="T4" fmla="*/ 513 w 514"/>
                <a:gd name="T5" fmla="*/ 1273 h 1274"/>
                <a:gd name="T6" fmla="*/ 99 w 514"/>
                <a:gd name="T7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1274">
                  <a:moveTo>
                    <a:pt x="99" y="1273"/>
                  </a:moveTo>
                  <a:lnTo>
                    <a:pt x="0" y="0"/>
                  </a:lnTo>
                  <a:lnTo>
                    <a:pt x="513" y="1273"/>
                  </a:lnTo>
                  <a:lnTo>
                    <a:pt x="99" y="1273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C32B2029-F1A2-4454-921A-22C9D8FB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4916" y="10489867"/>
              <a:ext cx="297905" cy="726724"/>
            </a:xfrm>
            <a:custGeom>
              <a:avLst/>
              <a:gdLst>
                <a:gd name="T0" fmla="*/ 420 w 519"/>
                <a:gd name="T1" fmla="*/ 1273 h 1274"/>
                <a:gd name="T2" fmla="*/ 518 w 519"/>
                <a:gd name="T3" fmla="*/ 0 h 1274"/>
                <a:gd name="T4" fmla="*/ 0 w 519"/>
                <a:gd name="T5" fmla="*/ 1273 h 1274"/>
                <a:gd name="T6" fmla="*/ 420 w 519"/>
                <a:gd name="T7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1274">
                  <a:moveTo>
                    <a:pt x="420" y="1273"/>
                  </a:moveTo>
                  <a:lnTo>
                    <a:pt x="518" y="0"/>
                  </a:lnTo>
                  <a:lnTo>
                    <a:pt x="0" y="1273"/>
                  </a:lnTo>
                  <a:lnTo>
                    <a:pt x="420" y="1273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CA1821AA-5CB5-4D78-9FA3-0AEEAA324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8747" y="10696099"/>
              <a:ext cx="697295" cy="121122"/>
            </a:xfrm>
            <a:custGeom>
              <a:avLst/>
              <a:gdLst>
                <a:gd name="T0" fmla="*/ 1221 w 1222"/>
                <a:gd name="T1" fmla="*/ 207 h 208"/>
                <a:gd name="T2" fmla="*/ 0 w 1222"/>
                <a:gd name="T3" fmla="*/ 207 h 208"/>
                <a:gd name="T4" fmla="*/ 0 w 1222"/>
                <a:gd name="T5" fmla="*/ 0 h 208"/>
                <a:gd name="T6" fmla="*/ 1221 w 1222"/>
                <a:gd name="T7" fmla="*/ 0 h 208"/>
                <a:gd name="T8" fmla="*/ 1221 w 1222"/>
                <a:gd name="T9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208">
                  <a:moveTo>
                    <a:pt x="1221" y="207"/>
                  </a:moveTo>
                  <a:lnTo>
                    <a:pt x="0" y="207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1221" y="207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1597FCD7-BAD5-4072-BAB8-A959A5A1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176" y="8836733"/>
              <a:ext cx="1018118" cy="294618"/>
            </a:xfrm>
            <a:custGeom>
              <a:avLst/>
              <a:gdLst>
                <a:gd name="T0" fmla="*/ 890 w 1781"/>
                <a:gd name="T1" fmla="*/ 517 h 518"/>
                <a:gd name="T2" fmla="*/ 0 w 1781"/>
                <a:gd name="T3" fmla="*/ 0 h 518"/>
                <a:gd name="T4" fmla="*/ 1780 w 1781"/>
                <a:gd name="T5" fmla="*/ 0 h 518"/>
                <a:gd name="T6" fmla="*/ 890 w 1781"/>
                <a:gd name="T7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1" h="518">
                  <a:moveTo>
                    <a:pt x="890" y="517"/>
                  </a:moveTo>
                  <a:lnTo>
                    <a:pt x="0" y="0"/>
                  </a:lnTo>
                  <a:lnTo>
                    <a:pt x="1780" y="0"/>
                  </a:lnTo>
                  <a:lnTo>
                    <a:pt x="890" y="517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ABC62CCD-C360-4677-89B0-57CB44A8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4156" y="6519074"/>
              <a:ext cx="1793981" cy="2186718"/>
            </a:xfrm>
            <a:custGeom>
              <a:avLst/>
              <a:gdLst>
                <a:gd name="T0" fmla="*/ 2950 w 3142"/>
                <a:gd name="T1" fmla="*/ 1748 h 3829"/>
                <a:gd name="T2" fmla="*/ 2950 w 3142"/>
                <a:gd name="T3" fmla="*/ 1748 h 3829"/>
                <a:gd name="T4" fmla="*/ 1568 w 3142"/>
                <a:gd name="T5" fmla="*/ 0 h 3829"/>
                <a:gd name="T6" fmla="*/ 192 w 3142"/>
                <a:gd name="T7" fmla="*/ 1748 h 3829"/>
                <a:gd name="T8" fmla="*/ 560 w 3142"/>
                <a:gd name="T9" fmla="*/ 2437 h 3829"/>
                <a:gd name="T10" fmla="*/ 1191 w 3142"/>
                <a:gd name="T11" fmla="*/ 3823 h 3829"/>
                <a:gd name="T12" fmla="*/ 1951 w 3142"/>
                <a:gd name="T13" fmla="*/ 3828 h 3829"/>
                <a:gd name="T14" fmla="*/ 2531 w 3142"/>
                <a:gd name="T15" fmla="*/ 2488 h 3829"/>
                <a:gd name="T16" fmla="*/ 2950 w 3142"/>
                <a:gd name="T17" fmla="*/ 1748 h 3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3829">
                  <a:moveTo>
                    <a:pt x="2950" y="1748"/>
                  </a:moveTo>
                  <a:lnTo>
                    <a:pt x="2950" y="1748"/>
                  </a:lnTo>
                  <a:cubicBezTo>
                    <a:pt x="3141" y="890"/>
                    <a:pt x="2546" y="0"/>
                    <a:pt x="1568" y="0"/>
                  </a:cubicBez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77" y="2980"/>
                    <a:pt x="1191" y="3823"/>
                    <a:pt x="1191" y="3823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</a:path>
              </a:pathLst>
            </a:custGeom>
            <a:solidFill>
              <a:srgbClr val="FDB8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42B5E705-F9AA-4140-8D08-9EC15C940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4156" y="6519074"/>
              <a:ext cx="896990" cy="2186718"/>
            </a:xfrm>
            <a:custGeom>
              <a:avLst/>
              <a:gdLst>
                <a:gd name="T0" fmla="*/ 1568 w 1569"/>
                <a:gd name="T1" fmla="*/ 0 h 3824"/>
                <a:gd name="T2" fmla="*/ 1568 w 1569"/>
                <a:gd name="T3" fmla="*/ 0 h 3824"/>
                <a:gd name="T4" fmla="*/ 192 w 1569"/>
                <a:gd name="T5" fmla="*/ 1748 h 3824"/>
                <a:gd name="T6" fmla="*/ 560 w 1569"/>
                <a:gd name="T7" fmla="*/ 2437 h 3824"/>
                <a:gd name="T8" fmla="*/ 1191 w 1569"/>
                <a:gd name="T9" fmla="*/ 3823 h 3824"/>
                <a:gd name="T10" fmla="*/ 1568 w 1569"/>
                <a:gd name="T11" fmla="*/ 3823 h 3824"/>
                <a:gd name="T12" fmla="*/ 1568 w 1569"/>
                <a:gd name="T13" fmla="*/ 0 h 3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3824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23"/>
                    <a:pt x="1191" y="3823"/>
                  </a:cubicBezTo>
                  <a:cubicBezTo>
                    <a:pt x="1568" y="3823"/>
                    <a:pt x="1568" y="3823"/>
                    <a:pt x="1568" y="3823"/>
                  </a:cubicBezTo>
                  <a:lnTo>
                    <a:pt x="1568" y="0"/>
                  </a:lnTo>
                </a:path>
              </a:pathLst>
            </a:custGeom>
            <a:solidFill>
              <a:srgbClr val="FEDE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DBFE795C-B058-4384-B826-C26D3DCE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315" y="6672931"/>
              <a:ext cx="1338938" cy="654705"/>
            </a:xfrm>
            <a:custGeom>
              <a:avLst/>
              <a:gdLst>
                <a:gd name="T0" fmla="*/ 201 w 2345"/>
                <a:gd name="T1" fmla="*/ 958 h 1145"/>
                <a:gd name="T2" fmla="*/ 201 w 2345"/>
                <a:gd name="T3" fmla="*/ 958 h 1145"/>
                <a:gd name="T4" fmla="*/ 1169 w 2345"/>
                <a:gd name="T5" fmla="*/ 606 h 1145"/>
                <a:gd name="T6" fmla="*/ 2142 w 2345"/>
                <a:gd name="T7" fmla="*/ 958 h 1145"/>
                <a:gd name="T8" fmla="*/ 2292 w 2345"/>
                <a:gd name="T9" fmla="*/ 1144 h 1145"/>
                <a:gd name="T10" fmla="*/ 2054 w 2345"/>
                <a:gd name="T11" fmla="*/ 352 h 1145"/>
                <a:gd name="T12" fmla="*/ 1169 w 2345"/>
                <a:gd name="T13" fmla="*/ 0 h 1145"/>
                <a:gd name="T14" fmla="*/ 290 w 2345"/>
                <a:gd name="T15" fmla="*/ 352 h 1145"/>
                <a:gd name="T16" fmla="*/ 51 w 2345"/>
                <a:gd name="T17" fmla="*/ 1144 h 1145"/>
                <a:gd name="T18" fmla="*/ 201 w 2345"/>
                <a:gd name="T19" fmla="*/ 95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5" h="1145">
                  <a:moveTo>
                    <a:pt x="201" y="958"/>
                  </a:moveTo>
                  <a:lnTo>
                    <a:pt x="201" y="958"/>
                  </a:lnTo>
                  <a:cubicBezTo>
                    <a:pt x="434" y="730"/>
                    <a:pt x="781" y="606"/>
                    <a:pt x="1169" y="606"/>
                  </a:cubicBezTo>
                  <a:cubicBezTo>
                    <a:pt x="1562" y="606"/>
                    <a:pt x="1904" y="730"/>
                    <a:pt x="2142" y="958"/>
                  </a:cubicBezTo>
                  <a:cubicBezTo>
                    <a:pt x="2199" y="1015"/>
                    <a:pt x="2251" y="1076"/>
                    <a:pt x="2292" y="1144"/>
                  </a:cubicBezTo>
                  <a:cubicBezTo>
                    <a:pt x="2344" y="864"/>
                    <a:pt x="2255" y="575"/>
                    <a:pt x="2054" y="352"/>
                  </a:cubicBezTo>
                  <a:cubicBezTo>
                    <a:pt x="1837" y="125"/>
                    <a:pt x="1526" y="0"/>
                    <a:pt x="1169" y="0"/>
                  </a:cubicBezTo>
                  <a:cubicBezTo>
                    <a:pt x="817" y="0"/>
                    <a:pt x="502" y="125"/>
                    <a:pt x="290" y="352"/>
                  </a:cubicBezTo>
                  <a:cubicBezTo>
                    <a:pt x="88" y="570"/>
                    <a:pt x="0" y="864"/>
                    <a:pt x="51" y="1144"/>
                  </a:cubicBezTo>
                  <a:cubicBezTo>
                    <a:pt x="93" y="1076"/>
                    <a:pt x="145" y="1015"/>
                    <a:pt x="201" y="958"/>
                  </a:cubicBezTo>
                </a:path>
              </a:pathLst>
            </a:custGeom>
            <a:solidFill>
              <a:srgbClr val="FEDE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935A62C5-E31D-4C0C-98D2-06049F6BE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315" y="6672931"/>
              <a:ext cx="667831" cy="654705"/>
            </a:xfrm>
            <a:custGeom>
              <a:avLst/>
              <a:gdLst>
                <a:gd name="T0" fmla="*/ 1169 w 1170"/>
                <a:gd name="T1" fmla="*/ 0 h 1145"/>
                <a:gd name="T2" fmla="*/ 1169 w 1170"/>
                <a:gd name="T3" fmla="*/ 0 h 1145"/>
                <a:gd name="T4" fmla="*/ 290 w 1170"/>
                <a:gd name="T5" fmla="*/ 358 h 1145"/>
                <a:gd name="T6" fmla="*/ 51 w 1170"/>
                <a:gd name="T7" fmla="*/ 1144 h 1145"/>
                <a:gd name="T8" fmla="*/ 201 w 1170"/>
                <a:gd name="T9" fmla="*/ 958 h 1145"/>
                <a:gd name="T10" fmla="*/ 1169 w 1170"/>
                <a:gd name="T11" fmla="*/ 606 h 1145"/>
                <a:gd name="T12" fmla="*/ 1169 w 1170"/>
                <a:gd name="T13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0" h="1145">
                  <a:moveTo>
                    <a:pt x="1169" y="0"/>
                  </a:moveTo>
                  <a:lnTo>
                    <a:pt x="1169" y="0"/>
                  </a:lnTo>
                  <a:cubicBezTo>
                    <a:pt x="812" y="0"/>
                    <a:pt x="502" y="129"/>
                    <a:pt x="290" y="358"/>
                  </a:cubicBezTo>
                  <a:cubicBezTo>
                    <a:pt x="88" y="575"/>
                    <a:pt x="0" y="864"/>
                    <a:pt x="51" y="1144"/>
                  </a:cubicBezTo>
                  <a:cubicBezTo>
                    <a:pt x="93" y="1076"/>
                    <a:pt x="140" y="1015"/>
                    <a:pt x="201" y="958"/>
                  </a:cubicBezTo>
                  <a:cubicBezTo>
                    <a:pt x="434" y="735"/>
                    <a:pt x="776" y="606"/>
                    <a:pt x="1169" y="606"/>
                  </a:cubicBezTo>
                  <a:lnTo>
                    <a:pt x="1169" y="0"/>
                  </a:lnTo>
                </a:path>
              </a:pathLst>
            </a:custGeom>
            <a:solidFill>
              <a:srgbClr val="F8F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699D60DF-B03F-4EC3-8749-BA924BB99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439" y="7334184"/>
              <a:ext cx="1096686" cy="1371608"/>
            </a:xfrm>
            <a:custGeom>
              <a:avLst/>
              <a:gdLst>
                <a:gd name="T0" fmla="*/ 709 w 1921"/>
                <a:gd name="T1" fmla="*/ 2396 h 2397"/>
                <a:gd name="T2" fmla="*/ 709 w 1921"/>
                <a:gd name="T3" fmla="*/ 2396 h 2397"/>
                <a:gd name="T4" fmla="*/ 1196 w 1921"/>
                <a:gd name="T5" fmla="*/ 2396 h 2397"/>
                <a:gd name="T6" fmla="*/ 1273 w 1921"/>
                <a:gd name="T7" fmla="*/ 1977 h 2397"/>
                <a:gd name="T8" fmla="*/ 1718 w 1921"/>
                <a:gd name="T9" fmla="*/ 668 h 2397"/>
                <a:gd name="T10" fmla="*/ 1904 w 1921"/>
                <a:gd name="T11" fmla="*/ 280 h 2397"/>
                <a:gd name="T12" fmla="*/ 1200 w 1921"/>
                <a:gd name="T13" fmla="*/ 0 h 2397"/>
                <a:gd name="T14" fmla="*/ 957 w 1921"/>
                <a:gd name="T15" fmla="*/ 6 h 2397"/>
                <a:gd name="T16" fmla="*/ 719 w 1921"/>
                <a:gd name="T17" fmla="*/ 0 h 2397"/>
                <a:gd name="T18" fmla="*/ 16 w 1921"/>
                <a:gd name="T19" fmla="*/ 280 h 2397"/>
                <a:gd name="T20" fmla="*/ 155 w 1921"/>
                <a:gd name="T21" fmla="*/ 627 h 2397"/>
                <a:gd name="T22" fmla="*/ 632 w 1921"/>
                <a:gd name="T23" fmla="*/ 1956 h 2397"/>
                <a:gd name="T24" fmla="*/ 709 w 1921"/>
                <a:gd name="T25" fmla="*/ 2396 h 2397"/>
                <a:gd name="T26" fmla="*/ 93 w 1921"/>
                <a:gd name="T27" fmla="*/ 300 h 2397"/>
                <a:gd name="T28" fmla="*/ 93 w 1921"/>
                <a:gd name="T29" fmla="*/ 300 h 2397"/>
                <a:gd name="T30" fmla="*/ 719 w 1921"/>
                <a:gd name="T31" fmla="*/ 88 h 2397"/>
                <a:gd name="T32" fmla="*/ 957 w 1921"/>
                <a:gd name="T33" fmla="*/ 88 h 2397"/>
                <a:gd name="T34" fmla="*/ 1196 w 1921"/>
                <a:gd name="T35" fmla="*/ 88 h 2397"/>
                <a:gd name="T36" fmla="*/ 1821 w 1921"/>
                <a:gd name="T37" fmla="*/ 300 h 2397"/>
                <a:gd name="T38" fmla="*/ 1666 w 1921"/>
                <a:gd name="T39" fmla="*/ 621 h 2397"/>
                <a:gd name="T40" fmla="*/ 1231 w 1921"/>
                <a:gd name="T41" fmla="*/ 1838 h 2397"/>
                <a:gd name="T42" fmla="*/ 1206 w 1921"/>
                <a:gd name="T43" fmla="*/ 1397 h 2397"/>
                <a:gd name="T44" fmla="*/ 947 w 1921"/>
                <a:gd name="T45" fmla="*/ 590 h 2397"/>
                <a:gd name="T46" fmla="*/ 694 w 1921"/>
                <a:gd name="T47" fmla="*/ 1382 h 2397"/>
                <a:gd name="T48" fmla="*/ 673 w 1921"/>
                <a:gd name="T49" fmla="*/ 1842 h 2397"/>
                <a:gd name="T50" fmla="*/ 207 w 1921"/>
                <a:gd name="T51" fmla="*/ 580 h 2397"/>
                <a:gd name="T52" fmla="*/ 93 w 1921"/>
                <a:gd name="T53" fmla="*/ 30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1" h="2397">
                  <a:moveTo>
                    <a:pt x="709" y="2396"/>
                  </a:moveTo>
                  <a:lnTo>
                    <a:pt x="709" y="2396"/>
                  </a:lnTo>
                  <a:cubicBezTo>
                    <a:pt x="1196" y="2396"/>
                    <a:pt x="1196" y="2396"/>
                    <a:pt x="1196" y="2396"/>
                  </a:cubicBezTo>
                  <a:cubicBezTo>
                    <a:pt x="1273" y="1977"/>
                    <a:pt x="1273" y="1977"/>
                    <a:pt x="1273" y="1977"/>
                  </a:cubicBezTo>
                  <a:cubicBezTo>
                    <a:pt x="1314" y="1672"/>
                    <a:pt x="1418" y="962"/>
                    <a:pt x="1718" y="668"/>
                  </a:cubicBezTo>
                  <a:cubicBezTo>
                    <a:pt x="1858" y="529"/>
                    <a:pt x="1920" y="404"/>
                    <a:pt x="1904" y="280"/>
                  </a:cubicBezTo>
                  <a:cubicBezTo>
                    <a:pt x="1868" y="21"/>
                    <a:pt x="1547" y="0"/>
                    <a:pt x="1200" y="0"/>
                  </a:cubicBezTo>
                  <a:cubicBezTo>
                    <a:pt x="957" y="6"/>
                    <a:pt x="957" y="6"/>
                    <a:pt x="957" y="6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367" y="0"/>
                    <a:pt x="52" y="21"/>
                    <a:pt x="16" y="280"/>
                  </a:cubicBezTo>
                  <a:cubicBezTo>
                    <a:pt x="0" y="399"/>
                    <a:pt x="47" y="523"/>
                    <a:pt x="155" y="627"/>
                  </a:cubicBezTo>
                  <a:cubicBezTo>
                    <a:pt x="461" y="932"/>
                    <a:pt x="580" y="1641"/>
                    <a:pt x="632" y="1956"/>
                  </a:cubicBezTo>
                  <a:lnTo>
                    <a:pt x="709" y="2396"/>
                  </a:lnTo>
                  <a:close/>
                  <a:moveTo>
                    <a:pt x="93" y="300"/>
                  </a:moveTo>
                  <a:lnTo>
                    <a:pt x="93" y="300"/>
                  </a:lnTo>
                  <a:cubicBezTo>
                    <a:pt x="124" y="125"/>
                    <a:pt x="336" y="88"/>
                    <a:pt x="719" y="88"/>
                  </a:cubicBezTo>
                  <a:cubicBezTo>
                    <a:pt x="957" y="88"/>
                    <a:pt x="957" y="88"/>
                    <a:pt x="957" y="88"/>
                  </a:cubicBezTo>
                  <a:cubicBezTo>
                    <a:pt x="1196" y="88"/>
                    <a:pt x="1196" y="88"/>
                    <a:pt x="1196" y="88"/>
                  </a:cubicBezTo>
                  <a:cubicBezTo>
                    <a:pt x="1583" y="88"/>
                    <a:pt x="1795" y="125"/>
                    <a:pt x="1821" y="300"/>
                  </a:cubicBezTo>
                  <a:cubicBezTo>
                    <a:pt x="1837" y="399"/>
                    <a:pt x="1785" y="502"/>
                    <a:pt x="1666" y="621"/>
                  </a:cubicBezTo>
                  <a:cubicBezTo>
                    <a:pt x="1392" y="895"/>
                    <a:pt x="1283" y="1486"/>
                    <a:pt x="1231" y="1838"/>
                  </a:cubicBezTo>
                  <a:cubicBezTo>
                    <a:pt x="1216" y="1744"/>
                    <a:pt x="1196" y="1599"/>
                    <a:pt x="1206" y="1397"/>
                  </a:cubicBezTo>
                  <a:cubicBezTo>
                    <a:pt x="1242" y="694"/>
                    <a:pt x="1087" y="590"/>
                    <a:pt x="947" y="590"/>
                  </a:cubicBezTo>
                  <a:cubicBezTo>
                    <a:pt x="797" y="590"/>
                    <a:pt x="663" y="699"/>
                    <a:pt x="694" y="1382"/>
                  </a:cubicBezTo>
                  <a:cubicBezTo>
                    <a:pt x="704" y="1599"/>
                    <a:pt x="688" y="1749"/>
                    <a:pt x="673" y="1842"/>
                  </a:cubicBezTo>
                  <a:cubicBezTo>
                    <a:pt x="616" y="1480"/>
                    <a:pt x="497" y="875"/>
                    <a:pt x="207" y="580"/>
                  </a:cubicBezTo>
                  <a:cubicBezTo>
                    <a:pt x="119" y="492"/>
                    <a:pt x="78" y="399"/>
                    <a:pt x="93" y="300"/>
                  </a:cubicBezTo>
                  <a:close/>
                </a:path>
              </a:pathLst>
            </a:custGeom>
            <a:solidFill>
              <a:srgbClr val="F78D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C66938D7-B526-480C-95C5-2A1123DEF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4156" y="6519074"/>
              <a:ext cx="1793981" cy="2186718"/>
            </a:xfrm>
            <a:custGeom>
              <a:avLst/>
              <a:gdLst>
                <a:gd name="T0" fmla="*/ 1568 w 3142"/>
                <a:gd name="T1" fmla="*/ 0 h 3829"/>
                <a:gd name="T2" fmla="*/ 1568 w 3142"/>
                <a:gd name="T3" fmla="*/ 0 h 3829"/>
                <a:gd name="T4" fmla="*/ 192 w 3142"/>
                <a:gd name="T5" fmla="*/ 1748 h 3829"/>
                <a:gd name="T6" fmla="*/ 560 w 3142"/>
                <a:gd name="T7" fmla="*/ 2437 h 3829"/>
                <a:gd name="T8" fmla="*/ 1191 w 3142"/>
                <a:gd name="T9" fmla="*/ 3818 h 3829"/>
                <a:gd name="T10" fmla="*/ 1951 w 3142"/>
                <a:gd name="T11" fmla="*/ 3828 h 3829"/>
                <a:gd name="T12" fmla="*/ 2531 w 3142"/>
                <a:gd name="T13" fmla="*/ 2488 h 3829"/>
                <a:gd name="T14" fmla="*/ 2950 w 3142"/>
                <a:gd name="T15" fmla="*/ 1748 h 3829"/>
                <a:gd name="T16" fmla="*/ 1568 w 3142"/>
                <a:gd name="T17" fmla="*/ 0 h 3829"/>
                <a:gd name="T18" fmla="*/ 2877 w 3142"/>
                <a:gd name="T19" fmla="*/ 1733 h 3829"/>
                <a:gd name="T20" fmla="*/ 2877 w 3142"/>
                <a:gd name="T21" fmla="*/ 1733 h 3829"/>
                <a:gd name="T22" fmla="*/ 2479 w 3142"/>
                <a:gd name="T23" fmla="*/ 2437 h 3829"/>
                <a:gd name="T24" fmla="*/ 1894 w 3142"/>
                <a:gd name="T25" fmla="*/ 3771 h 3829"/>
                <a:gd name="T26" fmla="*/ 1243 w 3142"/>
                <a:gd name="T27" fmla="*/ 3766 h 3829"/>
                <a:gd name="T28" fmla="*/ 611 w 3142"/>
                <a:gd name="T29" fmla="*/ 2389 h 3829"/>
                <a:gd name="T30" fmla="*/ 259 w 3142"/>
                <a:gd name="T31" fmla="*/ 1733 h 3829"/>
                <a:gd name="T32" fmla="*/ 529 w 3142"/>
                <a:gd name="T33" fmla="*/ 558 h 3829"/>
                <a:gd name="T34" fmla="*/ 1568 w 3142"/>
                <a:gd name="T35" fmla="*/ 72 h 3829"/>
                <a:gd name="T36" fmla="*/ 2608 w 3142"/>
                <a:gd name="T37" fmla="*/ 558 h 3829"/>
                <a:gd name="T38" fmla="*/ 2877 w 3142"/>
                <a:gd name="T39" fmla="*/ 1733 h 3829"/>
                <a:gd name="T40" fmla="*/ 1568 w 3142"/>
                <a:gd name="T41" fmla="*/ 0 h 3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42" h="3829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18"/>
                    <a:pt x="1191" y="3818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  <a:cubicBezTo>
                    <a:pt x="3141" y="890"/>
                    <a:pt x="2546" y="0"/>
                    <a:pt x="1568" y="0"/>
                  </a:cubicBezTo>
                  <a:lnTo>
                    <a:pt x="2877" y="1733"/>
                  </a:lnTo>
                  <a:lnTo>
                    <a:pt x="2877" y="1733"/>
                  </a:lnTo>
                  <a:cubicBezTo>
                    <a:pt x="2825" y="1987"/>
                    <a:pt x="2691" y="2214"/>
                    <a:pt x="2479" y="2437"/>
                  </a:cubicBezTo>
                  <a:cubicBezTo>
                    <a:pt x="2003" y="2928"/>
                    <a:pt x="1884" y="3590"/>
                    <a:pt x="1894" y="3771"/>
                  </a:cubicBezTo>
                  <a:cubicBezTo>
                    <a:pt x="1243" y="3766"/>
                    <a:pt x="1243" y="3766"/>
                    <a:pt x="1243" y="3766"/>
                  </a:cubicBezTo>
                  <a:cubicBezTo>
                    <a:pt x="1237" y="3585"/>
                    <a:pt x="1066" y="2861"/>
                    <a:pt x="611" y="2389"/>
                  </a:cubicBezTo>
                  <a:cubicBezTo>
                    <a:pt x="435" y="2204"/>
                    <a:pt x="316" y="1981"/>
                    <a:pt x="259" y="1733"/>
                  </a:cubicBezTo>
                  <a:cubicBezTo>
                    <a:pt x="171" y="1319"/>
                    <a:pt x="269" y="884"/>
                    <a:pt x="529" y="558"/>
                  </a:cubicBezTo>
                  <a:cubicBezTo>
                    <a:pt x="782" y="248"/>
                    <a:pt x="1149" y="72"/>
                    <a:pt x="1568" y="72"/>
                  </a:cubicBezTo>
                  <a:cubicBezTo>
                    <a:pt x="1988" y="72"/>
                    <a:pt x="2360" y="248"/>
                    <a:pt x="2608" y="558"/>
                  </a:cubicBezTo>
                  <a:cubicBezTo>
                    <a:pt x="2867" y="884"/>
                    <a:pt x="2970" y="1319"/>
                    <a:pt x="2877" y="1733"/>
                  </a:cubicBezTo>
                  <a:lnTo>
                    <a:pt x="1568" y="0"/>
                  </a:lnTo>
                </a:path>
              </a:pathLst>
            </a:custGeom>
            <a:solidFill>
              <a:srgbClr val="F0F0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C96DD910-8323-49D6-9D1F-9A3E344C9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2165" y="8663238"/>
              <a:ext cx="471411" cy="389549"/>
            </a:xfrm>
            <a:custGeom>
              <a:avLst/>
              <a:gdLst>
                <a:gd name="T0" fmla="*/ 823 w 824"/>
                <a:gd name="T1" fmla="*/ 249 h 684"/>
                <a:gd name="T2" fmla="*/ 823 w 824"/>
                <a:gd name="T3" fmla="*/ 249 h 684"/>
                <a:gd name="T4" fmla="*/ 792 w 824"/>
                <a:gd name="T5" fmla="*/ 171 h 684"/>
                <a:gd name="T6" fmla="*/ 823 w 824"/>
                <a:gd name="T7" fmla="*/ 104 h 684"/>
                <a:gd name="T8" fmla="*/ 725 w 824"/>
                <a:gd name="T9" fmla="*/ 0 h 684"/>
                <a:gd name="T10" fmla="*/ 104 w 824"/>
                <a:gd name="T11" fmla="*/ 0 h 684"/>
                <a:gd name="T12" fmla="*/ 0 w 824"/>
                <a:gd name="T13" fmla="*/ 104 h 684"/>
                <a:gd name="T14" fmla="*/ 31 w 824"/>
                <a:gd name="T15" fmla="*/ 171 h 684"/>
                <a:gd name="T16" fmla="*/ 0 w 824"/>
                <a:gd name="T17" fmla="*/ 249 h 684"/>
                <a:gd name="T18" fmla="*/ 31 w 824"/>
                <a:gd name="T19" fmla="*/ 321 h 684"/>
                <a:gd name="T20" fmla="*/ 0 w 824"/>
                <a:gd name="T21" fmla="*/ 394 h 684"/>
                <a:gd name="T22" fmla="*/ 104 w 824"/>
                <a:gd name="T23" fmla="*/ 492 h 684"/>
                <a:gd name="T24" fmla="*/ 120 w 824"/>
                <a:gd name="T25" fmla="*/ 492 h 684"/>
                <a:gd name="T26" fmla="*/ 414 w 824"/>
                <a:gd name="T27" fmla="*/ 683 h 684"/>
                <a:gd name="T28" fmla="*/ 704 w 824"/>
                <a:gd name="T29" fmla="*/ 492 h 684"/>
                <a:gd name="T30" fmla="*/ 725 w 824"/>
                <a:gd name="T31" fmla="*/ 492 h 684"/>
                <a:gd name="T32" fmla="*/ 823 w 824"/>
                <a:gd name="T33" fmla="*/ 394 h 684"/>
                <a:gd name="T34" fmla="*/ 792 w 824"/>
                <a:gd name="T35" fmla="*/ 321 h 684"/>
                <a:gd name="T36" fmla="*/ 823 w 824"/>
                <a:gd name="T37" fmla="*/ 24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4" h="684">
                  <a:moveTo>
                    <a:pt x="823" y="249"/>
                  </a:moveTo>
                  <a:lnTo>
                    <a:pt x="823" y="249"/>
                  </a:lnTo>
                  <a:cubicBezTo>
                    <a:pt x="823" y="218"/>
                    <a:pt x="813" y="192"/>
                    <a:pt x="792" y="171"/>
                  </a:cubicBezTo>
                  <a:cubicBezTo>
                    <a:pt x="813" y="156"/>
                    <a:pt x="823" y="129"/>
                    <a:pt x="823" y="104"/>
                  </a:cubicBezTo>
                  <a:cubicBezTo>
                    <a:pt x="823" y="47"/>
                    <a:pt x="782" y="0"/>
                    <a:pt x="72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29"/>
                    <a:pt x="10" y="156"/>
                    <a:pt x="31" y="171"/>
                  </a:cubicBezTo>
                  <a:cubicBezTo>
                    <a:pt x="10" y="192"/>
                    <a:pt x="0" y="218"/>
                    <a:pt x="0" y="249"/>
                  </a:cubicBezTo>
                  <a:cubicBezTo>
                    <a:pt x="0" y="275"/>
                    <a:pt x="10" y="300"/>
                    <a:pt x="31" y="321"/>
                  </a:cubicBezTo>
                  <a:cubicBezTo>
                    <a:pt x="10" y="337"/>
                    <a:pt x="0" y="363"/>
                    <a:pt x="0" y="394"/>
                  </a:cubicBezTo>
                  <a:cubicBezTo>
                    <a:pt x="0" y="446"/>
                    <a:pt x="47" y="492"/>
                    <a:pt x="104" y="492"/>
                  </a:cubicBezTo>
                  <a:cubicBezTo>
                    <a:pt x="120" y="492"/>
                    <a:pt x="120" y="492"/>
                    <a:pt x="120" y="492"/>
                  </a:cubicBezTo>
                  <a:cubicBezTo>
                    <a:pt x="171" y="606"/>
                    <a:pt x="280" y="683"/>
                    <a:pt x="414" y="683"/>
                  </a:cubicBezTo>
                  <a:cubicBezTo>
                    <a:pt x="544" y="683"/>
                    <a:pt x="653" y="606"/>
                    <a:pt x="704" y="492"/>
                  </a:cubicBezTo>
                  <a:cubicBezTo>
                    <a:pt x="725" y="492"/>
                    <a:pt x="725" y="492"/>
                    <a:pt x="725" y="492"/>
                  </a:cubicBezTo>
                  <a:cubicBezTo>
                    <a:pt x="782" y="492"/>
                    <a:pt x="823" y="446"/>
                    <a:pt x="823" y="394"/>
                  </a:cubicBezTo>
                  <a:cubicBezTo>
                    <a:pt x="823" y="363"/>
                    <a:pt x="813" y="337"/>
                    <a:pt x="792" y="321"/>
                  </a:cubicBezTo>
                  <a:cubicBezTo>
                    <a:pt x="813" y="300"/>
                    <a:pt x="823" y="275"/>
                    <a:pt x="823" y="249"/>
                  </a:cubicBezTo>
                </a:path>
              </a:pathLst>
            </a:custGeom>
            <a:solidFill>
              <a:srgbClr val="DEEB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BF6AE1A4-929D-4ADE-A909-7913EDF79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4903" y="8673057"/>
              <a:ext cx="405938" cy="91658"/>
            </a:xfrm>
            <a:custGeom>
              <a:avLst/>
              <a:gdLst>
                <a:gd name="T0" fmla="*/ 709 w 715"/>
                <a:gd name="T1" fmla="*/ 37 h 157"/>
                <a:gd name="T2" fmla="*/ 709 w 715"/>
                <a:gd name="T3" fmla="*/ 37 h 157"/>
                <a:gd name="T4" fmla="*/ 678 w 715"/>
                <a:gd name="T5" fmla="*/ 73 h 157"/>
                <a:gd name="T6" fmla="*/ 41 w 715"/>
                <a:gd name="T7" fmla="*/ 156 h 157"/>
                <a:gd name="T8" fmla="*/ 5 w 715"/>
                <a:gd name="T9" fmla="*/ 125 h 157"/>
                <a:gd name="T10" fmla="*/ 37 w 715"/>
                <a:gd name="T11" fmla="*/ 83 h 157"/>
                <a:gd name="T12" fmla="*/ 673 w 715"/>
                <a:gd name="T13" fmla="*/ 6 h 157"/>
                <a:gd name="T14" fmla="*/ 709 w 715"/>
                <a:gd name="T15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7">
                  <a:moveTo>
                    <a:pt x="709" y="37"/>
                  </a:moveTo>
                  <a:lnTo>
                    <a:pt x="709" y="37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6" y="156"/>
                    <a:pt x="5" y="145"/>
                    <a:pt x="5" y="125"/>
                  </a:cubicBezTo>
                  <a:cubicBezTo>
                    <a:pt x="0" y="104"/>
                    <a:pt x="16" y="88"/>
                    <a:pt x="37" y="83"/>
                  </a:cubicBezTo>
                  <a:cubicBezTo>
                    <a:pt x="673" y="6"/>
                    <a:pt x="673" y="6"/>
                    <a:pt x="673" y="6"/>
                  </a:cubicBezTo>
                  <a:cubicBezTo>
                    <a:pt x="688" y="0"/>
                    <a:pt x="709" y="16"/>
                    <a:pt x="709" y="37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E9E5A13A-EA73-4515-BF7D-F3E51CE42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4903" y="8758169"/>
              <a:ext cx="405938" cy="88386"/>
            </a:xfrm>
            <a:custGeom>
              <a:avLst/>
              <a:gdLst>
                <a:gd name="T0" fmla="*/ 709 w 715"/>
                <a:gd name="T1" fmla="*/ 32 h 156"/>
                <a:gd name="T2" fmla="*/ 709 w 715"/>
                <a:gd name="T3" fmla="*/ 32 h 156"/>
                <a:gd name="T4" fmla="*/ 678 w 715"/>
                <a:gd name="T5" fmla="*/ 73 h 156"/>
                <a:gd name="T6" fmla="*/ 41 w 715"/>
                <a:gd name="T7" fmla="*/ 155 h 156"/>
                <a:gd name="T8" fmla="*/ 5 w 715"/>
                <a:gd name="T9" fmla="*/ 124 h 156"/>
                <a:gd name="T10" fmla="*/ 37 w 715"/>
                <a:gd name="T11" fmla="*/ 88 h 156"/>
                <a:gd name="T12" fmla="*/ 673 w 715"/>
                <a:gd name="T13" fmla="*/ 0 h 156"/>
                <a:gd name="T14" fmla="*/ 709 w 715"/>
                <a:gd name="T15" fmla="*/ 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6">
                  <a:moveTo>
                    <a:pt x="709" y="32"/>
                  </a:moveTo>
                  <a:lnTo>
                    <a:pt x="709" y="32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9"/>
                    <a:pt x="16" y="88"/>
                    <a:pt x="37" y="88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88" y="0"/>
                    <a:pt x="709" y="15"/>
                    <a:pt x="709" y="32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DEAFA143-57E8-4740-AC80-AD14EF7D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4903" y="8836733"/>
              <a:ext cx="405938" cy="88386"/>
            </a:xfrm>
            <a:custGeom>
              <a:avLst/>
              <a:gdLst>
                <a:gd name="T0" fmla="*/ 709 w 715"/>
                <a:gd name="T1" fmla="*/ 36 h 156"/>
                <a:gd name="T2" fmla="*/ 709 w 715"/>
                <a:gd name="T3" fmla="*/ 36 h 156"/>
                <a:gd name="T4" fmla="*/ 678 w 715"/>
                <a:gd name="T5" fmla="*/ 72 h 156"/>
                <a:gd name="T6" fmla="*/ 41 w 715"/>
                <a:gd name="T7" fmla="*/ 155 h 156"/>
                <a:gd name="T8" fmla="*/ 5 w 715"/>
                <a:gd name="T9" fmla="*/ 124 h 156"/>
                <a:gd name="T10" fmla="*/ 37 w 715"/>
                <a:gd name="T11" fmla="*/ 83 h 156"/>
                <a:gd name="T12" fmla="*/ 673 w 715"/>
                <a:gd name="T13" fmla="*/ 5 h 156"/>
                <a:gd name="T14" fmla="*/ 709 w 715"/>
                <a:gd name="T15" fmla="*/ 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6">
                  <a:moveTo>
                    <a:pt x="709" y="36"/>
                  </a:moveTo>
                  <a:lnTo>
                    <a:pt x="709" y="36"/>
                  </a:lnTo>
                  <a:cubicBezTo>
                    <a:pt x="714" y="52"/>
                    <a:pt x="699" y="72"/>
                    <a:pt x="678" y="72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3"/>
                    <a:pt x="16" y="88"/>
                    <a:pt x="37" y="83"/>
                  </a:cubicBezTo>
                  <a:cubicBezTo>
                    <a:pt x="673" y="5"/>
                    <a:pt x="673" y="5"/>
                    <a:pt x="673" y="5"/>
                  </a:cubicBezTo>
                  <a:cubicBezTo>
                    <a:pt x="688" y="0"/>
                    <a:pt x="709" y="16"/>
                    <a:pt x="709" y="36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0548D0D9-95F9-4F1B-A2B0-65B6E52ED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7397" y="5726880"/>
              <a:ext cx="3273689" cy="2998554"/>
            </a:xfrm>
            <a:custGeom>
              <a:avLst/>
              <a:gdLst>
                <a:gd name="T0" fmla="*/ 5728 w 5729"/>
                <a:gd name="T1" fmla="*/ 2856 h 5247"/>
                <a:gd name="T2" fmla="*/ 5728 w 5729"/>
                <a:gd name="T3" fmla="*/ 2856 h 5247"/>
                <a:gd name="T4" fmla="*/ 5138 w 5729"/>
                <a:gd name="T5" fmla="*/ 2256 h 5247"/>
                <a:gd name="T6" fmla="*/ 5376 w 5729"/>
                <a:gd name="T7" fmla="*/ 1453 h 5247"/>
                <a:gd name="T8" fmla="*/ 4558 w 5729"/>
                <a:gd name="T9" fmla="*/ 1216 h 5247"/>
                <a:gd name="T10" fmla="*/ 4351 w 5729"/>
                <a:gd name="T11" fmla="*/ 404 h 5247"/>
                <a:gd name="T12" fmla="*/ 3523 w 5729"/>
                <a:gd name="T13" fmla="*/ 600 h 5247"/>
                <a:gd name="T14" fmla="*/ 2929 w 5729"/>
                <a:gd name="T15" fmla="*/ 0 h 5247"/>
                <a:gd name="T16" fmla="*/ 2313 w 5729"/>
                <a:gd name="T17" fmla="*/ 575 h 5247"/>
                <a:gd name="T18" fmla="*/ 1490 w 5729"/>
                <a:gd name="T19" fmla="*/ 341 h 5247"/>
                <a:gd name="T20" fmla="*/ 1247 w 5729"/>
                <a:gd name="T21" fmla="*/ 1139 h 5247"/>
                <a:gd name="T22" fmla="*/ 413 w 5729"/>
                <a:gd name="T23" fmla="*/ 1340 h 5247"/>
                <a:gd name="T24" fmla="*/ 615 w 5729"/>
                <a:gd name="T25" fmla="*/ 2152 h 5247"/>
                <a:gd name="T26" fmla="*/ 0 w 5729"/>
                <a:gd name="T27" fmla="*/ 2731 h 5247"/>
                <a:gd name="T28" fmla="*/ 590 w 5729"/>
                <a:gd name="T29" fmla="*/ 3332 h 5247"/>
                <a:gd name="T30" fmla="*/ 352 w 5729"/>
                <a:gd name="T31" fmla="*/ 4139 h 5247"/>
                <a:gd name="T32" fmla="*/ 1169 w 5729"/>
                <a:gd name="T33" fmla="*/ 4372 h 5247"/>
                <a:gd name="T34" fmla="*/ 1376 w 5729"/>
                <a:gd name="T35" fmla="*/ 5184 h 5247"/>
                <a:gd name="T36" fmla="*/ 2204 w 5729"/>
                <a:gd name="T37" fmla="*/ 4987 h 5247"/>
                <a:gd name="T38" fmla="*/ 2204 w 5729"/>
                <a:gd name="T39" fmla="*/ 4993 h 5247"/>
                <a:gd name="T40" fmla="*/ 1759 w 5729"/>
                <a:gd name="T41" fmla="*/ 3859 h 5247"/>
                <a:gd name="T42" fmla="*/ 1360 w 5729"/>
                <a:gd name="T43" fmla="*/ 3141 h 5247"/>
                <a:gd name="T44" fmla="*/ 1661 w 5729"/>
                <a:gd name="T45" fmla="*/ 1852 h 5247"/>
                <a:gd name="T46" fmla="*/ 2840 w 5729"/>
                <a:gd name="T47" fmla="*/ 1309 h 5247"/>
                <a:gd name="T48" fmla="*/ 4015 w 5729"/>
                <a:gd name="T49" fmla="*/ 1852 h 5247"/>
                <a:gd name="T50" fmla="*/ 4320 w 5729"/>
                <a:gd name="T51" fmla="*/ 3141 h 5247"/>
                <a:gd name="T52" fmla="*/ 3876 w 5729"/>
                <a:gd name="T53" fmla="*/ 3907 h 5247"/>
                <a:gd name="T54" fmla="*/ 3456 w 5729"/>
                <a:gd name="T55" fmla="*/ 5008 h 5247"/>
                <a:gd name="T56" fmla="*/ 4238 w 5729"/>
                <a:gd name="T57" fmla="*/ 5246 h 5247"/>
                <a:gd name="T58" fmla="*/ 4480 w 5729"/>
                <a:gd name="T59" fmla="*/ 4450 h 5247"/>
                <a:gd name="T60" fmla="*/ 5308 w 5729"/>
                <a:gd name="T61" fmla="*/ 4248 h 5247"/>
                <a:gd name="T62" fmla="*/ 5112 w 5729"/>
                <a:gd name="T63" fmla="*/ 3441 h 5247"/>
                <a:gd name="T64" fmla="*/ 5728 w 5729"/>
                <a:gd name="T65" fmla="*/ 2856 h 5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29" h="5247">
                  <a:moveTo>
                    <a:pt x="5728" y="2856"/>
                  </a:moveTo>
                  <a:lnTo>
                    <a:pt x="5728" y="2856"/>
                  </a:lnTo>
                  <a:cubicBezTo>
                    <a:pt x="5448" y="2773"/>
                    <a:pt x="5215" y="2556"/>
                    <a:pt x="5138" y="2256"/>
                  </a:cubicBezTo>
                  <a:cubicBezTo>
                    <a:pt x="5065" y="1955"/>
                    <a:pt x="5164" y="1651"/>
                    <a:pt x="5376" y="1453"/>
                  </a:cubicBezTo>
                  <a:cubicBezTo>
                    <a:pt x="5091" y="1516"/>
                    <a:pt x="4775" y="1438"/>
                    <a:pt x="4558" y="1216"/>
                  </a:cubicBezTo>
                  <a:cubicBezTo>
                    <a:pt x="4336" y="993"/>
                    <a:pt x="4268" y="683"/>
                    <a:pt x="4351" y="404"/>
                  </a:cubicBezTo>
                  <a:cubicBezTo>
                    <a:pt x="4139" y="600"/>
                    <a:pt x="3824" y="688"/>
                    <a:pt x="3523" y="600"/>
                  </a:cubicBezTo>
                  <a:cubicBezTo>
                    <a:pt x="3218" y="517"/>
                    <a:pt x="3000" y="279"/>
                    <a:pt x="2929" y="0"/>
                  </a:cubicBezTo>
                  <a:cubicBezTo>
                    <a:pt x="2846" y="274"/>
                    <a:pt x="2617" y="502"/>
                    <a:pt x="2313" y="575"/>
                  </a:cubicBezTo>
                  <a:cubicBezTo>
                    <a:pt x="2002" y="647"/>
                    <a:pt x="1691" y="548"/>
                    <a:pt x="1490" y="341"/>
                  </a:cubicBezTo>
                  <a:cubicBezTo>
                    <a:pt x="1557" y="621"/>
                    <a:pt x="1474" y="926"/>
                    <a:pt x="1247" y="1139"/>
                  </a:cubicBezTo>
                  <a:cubicBezTo>
                    <a:pt x="1019" y="1355"/>
                    <a:pt x="698" y="1422"/>
                    <a:pt x="413" y="1340"/>
                  </a:cubicBezTo>
                  <a:cubicBezTo>
                    <a:pt x="615" y="1552"/>
                    <a:pt x="704" y="1857"/>
                    <a:pt x="615" y="2152"/>
                  </a:cubicBezTo>
                  <a:cubicBezTo>
                    <a:pt x="527" y="2448"/>
                    <a:pt x="284" y="2659"/>
                    <a:pt x="0" y="2731"/>
                  </a:cubicBezTo>
                  <a:cubicBezTo>
                    <a:pt x="279" y="2814"/>
                    <a:pt x="512" y="3037"/>
                    <a:pt x="590" y="3332"/>
                  </a:cubicBezTo>
                  <a:cubicBezTo>
                    <a:pt x="662" y="3632"/>
                    <a:pt x="564" y="3937"/>
                    <a:pt x="352" y="4139"/>
                  </a:cubicBezTo>
                  <a:cubicBezTo>
                    <a:pt x="636" y="4072"/>
                    <a:pt x="952" y="4149"/>
                    <a:pt x="1169" y="4372"/>
                  </a:cubicBezTo>
                  <a:cubicBezTo>
                    <a:pt x="1387" y="4594"/>
                    <a:pt x="1454" y="4910"/>
                    <a:pt x="1376" y="5184"/>
                  </a:cubicBezTo>
                  <a:cubicBezTo>
                    <a:pt x="1588" y="4987"/>
                    <a:pt x="1899" y="4904"/>
                    <a:pt x="2204" y="4987"/>
                  </a:cubicBezTo>
                  <a:lnTo>
                    <a:pt x="2204" y="4993"/>
                  </a:lnTo>
                  <a:cubicBezTo>
                    <a:pt x="2178" y="4713"/>
                    <a:pt x="2084" y="4196"/>
                    <a:pt x="1759" y="3859"/>
                  </a:cubicBezTo>
                  <a:cubicBezTo>
                    <a:pt x="1557" y="3658"/>
                    <a:pt x="1422" y="3410"/>
                    <a:pt x="1360" y="3141"/>
                  </a:cubicBezTo>
                  <a:cubicBezTo>
                    <a:pt x="1257" y="2685"/>
                    <a:pt x="1371" y="2204"/>
                    <a:pt x="1661" y="1852"/>
                  </a:cubicBezTo>
                  <a:cubicBezTo>
                    <a:pt x="1951" y="1505"/>
                    <a:pt x="2365" y="1309"/>
                    <a:pt x="2840" y="1309"/>
                  </a:cubicBezTo>
                  <a:cubicBezTo>
                    <a:pt x="3311" y="1309"/>
                    <a:pt x="3730" y="1505"/>
                    <a:pt x="4015" y="1852"/>
                  </a:cubicBezTo>
                  <a:cubicBezTo>
                    <a:pt x="4309" y="2204"/>
                    <a:pt x="4423" y="2685"/>
                    <a:pt x="4320" y="3141"/>
                  </a:cubicBezTo>
                  <a:cubicBezTo>
                    <a:pt x="4258" y="3410"/>
                    <a:pt x="4108" y="3668"/>
                    <a:pt x="3876" y="3907"/>
                  </a:cubicBezTo>
                  <a:cubicBezTo>
                    <a:pt x="3523" y="4258"/>
                    <a:pt x="3466" y="4755"/>
                    <a:pt x="3456" y="5008"/>
                  </a:cubicBezTo>
                  <a:cubicBezTo>
                    <a:pt x="3751" y="4952"/>
                    <a:pt x="4041" y="5050"/>
                    <a:pt x="4238" y="5246"/>
                  </a:cubicBezTo>
                  <a:cubicBezTo>
                    <a:pt x="4170" y="4972"/>
                    <a:pt x="4253" y="4662"/>
                    <a:pt x="4480" y="4450"/>
                  </a:cubicBezTo>
                  <a:cubicBezTo>
                    <a:pt x="4708" y="4238"/>
                    <a:pt x="5023" y="4170"/>
                    <a:pt x="5308" y="4248"/>
                  </a:cubicBezTo>
                  <a:cubicBezTo>
                    <a:pt x="5106" y="4040"/>
                    <a:pt x="5023" y="3736"/>
                    <a:pt x="5112" y="3441"/>
                  </a:cubicBezTo>
                  <a:cubicBezTo>
                    <a:pt x="5200" y="3141"/>
                    <a:pt x="5437" y="2928"/>
                    <a:pt x="5728" y="28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CDC3CE8A-E108-4173-A1D8-B6EA02BD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7397" y="5723608"/>
              <a:ext cx="3273689" cy="3005101"/>
            </a:xfrm>
            <a:custGeom>
              <a:avLst/>
              <a:gdLst>
                <a:gd name="T0" fmla="*/ 5728 w 5729"/>
                <a:gd name="T1" fmla="*/ 2862 h 5259"/>
                <a:gd name="T2" fmla="*/ 5376 w 5729"/>
                <a:gd name="T3" fmla="*/ 1459 h 5259"/>
                <a:gd name="T4" fmla="*/ 5179 w 5729"/>
                <a:gd name="T5" fmla="*/ 1480 h 5259"/>
                <a:gd name="T6" fmla="*/ 4351 w 5729"/>
                <a:gd name="T7" fmla="*/ 410 h 5259"/>
                <a:gd name="T8" fmla="*/ 3761 w 5729"/>
                <a:gd name="T9" fmla="*/ 637 h 5259"/>
                <a:gd name="T10" fmla="*/ 2929 w 5729"/>
                <a:gd name="T11" fmla="*/ 0 h 5259"/>
                <a:gd name="T12" fmla="*/ 2105 w 5729"/>
                <a:gd name="T13" fmla="*/ 601 h 5259"/>
                <a:gd name="T14" fmla="*/ 1485 w 5729"/>
                <a:gd name="T15" fmla="*/ 347 h 5259"/>
                <a:gd name="T16" fmla="*/ 652 w 5729"/>
                <a:gd name="T17" fmla="*/ 1377 h 5259"/>
                <a:gd name="T18" fmla="*/ 413 w 5729"/>
                <a:gd name="T19" fmla="*/ 1346 h 5259"/>
                <a:gd name="T20" fmla="*/ 0 w 5729"/>
                <a:gd name="T21" fmla="*/ 2737 h 5259"/>
                <a:gd name="T22" fmla="*/ 590 w 5729"/>
                <a:gd name="T23" fmla="*/ 3338 h 5259"/>
                <a:gd name="T24" fmla="*/ 346 w 5729"/>
                <a:gd name="T25" fmla="*/ 4145 h 5259"/>
                <a:gd name="T26" fmla="*/ 1169 w 5729"/>
                <a:gd name="T27" fmla="*/ 4378 h 5259"/>
                <a:gd name="T28" fmla="*/ 1376 w 5729"/>
                <a:gd name="T29" fmla="*/ 5190 h 5259"/>
                <a:gd name="T30" fmla="*/ 2204 w 5729"/>
                <a:gd name="T31" fmla="*/ 4993 h 5259"/>
                <a:gd name="T32" fmla="*/ 2204 w 5729"/>
                <a:gd name="T33" fmla="*/ 4999 h 5259"/>
                <a:gd name="T34" fmla="*/ 2209 w 5729"/>
                <a:gd name="T35" fmla="*/ 4999 h 5259"/>
                <a:gd name="T36" fmla="*/ 1324 w 5729"/>
                <a:gd name="T37" fmla="*/ 2810 h 5259"/>
                <a:gd name="T38" fmla="*/ 4015 w 5729"/>
                <a:gd name="T39" fmla="*/ 1858 h 5259"/>
                <a:gd name="T40" fmla="*/ 3876 w 5729"/>
                <a:gd name="T41" fmla="*/ 3913 h 5259"/>
                <a:gd name="T42" fmla="*/ 3456 w 5729"/>
                <a:gd name="T43" fmla="*/ 5014 h 5259"/>
                <a:gd name="T44" fmla="*/ 4238 w 5729"/>
                <a:gd name="T45" fmla="*/ 5258 h 5259"/>
                <a:gd name="T46" fmla="*/ 4480 w 5729"/>
                <a:gd name="T47" fmla="*/ 4456 h 5259"/>
                <a:gd name="T48" fmla="*/ 5314 w 5729"/>
                <a:gd name="T49" fmla="*/ 4254 h 5259"/>
                <a:gd name="T50" fmla="*/ 5112 w 5729"/>
                <a:gd name="T51" fmla="*/ 3447 h 5259"/>
                <a:gd name="T52" fmla="*/ 5728 w 5729"/>
                <a:gd name="T53" fmla="*/ 2862 h 5259"/>
                <a:gd name="T54" fmla="*/ 5112 w 5729"/>
                <a:gd name="T55" fmla="*/ 3447 h 5259"/>
                <a:gd name="T56" fmla="*/ 5308 w 5729"/>
                <a:gd name="T57" fmla="*/ 4254 h 5259"/>
                <a:gd name="T58" fmla="*/ 4480 w 5729"/>
                <a:gd name="T59" fmla="*/ 4456 h 5259"/>
                <a:gd name="T60" fmla="*/ 4238 w 5729"/>
                <a:gd name="T61" fmla="*/ 5252 h 5259"/>
                <a:gd name="T62" fmla="*/ 3456 w 5729"/>
                <a:gd name="T63" fmla="*/ 5014 h 5259"/>
                <a:gd name="T64" fmla="*/ 3876 w 5729"/>
                <a:gd name="T65" fmla="*/ 3913 h 5259"/>
                <a:gd name="T66" fmla="*/ 4015 w 5729"/>
                <a:gd name="T67" fmla="*/ 1858 h 5259"/>
                <a:gd name="T68" fmla="*/ 1324 w 5729"/>
                <a:gd name="T69" fmla="*/ 2810 h 5259"/>
                <a:gd name="T70" fmla="*/ 2204 w 5729"/>
                <a:gd name="T71" fmla="*/ 4999 h 5259"/>
                <a:gd name="T72" fmla="*/ 2204 w 5729"/>
                <a:gd name="T73" fmla="*/ 4993 h 5259"/>
                <a:gd name="T74" fmla="*/ 2204 w 5729"/>
                <a:gd name="T75" fmla="*/ 4993 h 5259"/>
                <a:gd name="T76" fmla="*/ 1376 w 5729"/>
                <a:gd name="T77" fmla="*/ 5190 h 5259"/>
                <a:gd name="T78" fmla="*/ 1169 w 5729"/>
                <a:gd name="T79" fmla="*/ 4378 h 5259"/>
                <a:gd name="T80" fmla="*/ 352 w 5729"/>
                <a:gd name="T81" fmla="*/ 4145 h 5259"/>
                <a:gd name="T82" fmla="*/ 590 w 5729"/>
                <a:gd name="T83" fmla="*/ 3338 h 5259"/>
                <a:gd name="T84" fmla="*/ 0 w 5729"/>
                <a:gd name="T85" fmla="*/ 2737 h 5259"/>
                <a:gd name="T86" fmla="*/ 419 w 5729"/>
                <a:gd name="T87" fmla="*/ 1346 h 5259"/>
                <a:gd name="T88" fmla="*/ 652 w 5729"/>
                <a:gd name="T89" fmla="*/ 1382 h 5259"/>
                <a:gd name="T90" fmla="*/ 1490 w 5729"/>
                <a:gd name="T91" fmla="*/ 347 h 5259"/>
                <a:gd name="T92" fmla="*/ 2105 w 5729"/>
                <a:gd name="T93" fmla="*/ 606 h 5259"/>
                <a:gd name="T94" fmla="*/ 2929 w 5729"/>
                <a:gd name="T95" fmla="*/ 6 h 5259"/>
                <a:gd name="T96" fmla="*/ 3761 w 5729"/>
                <a:gd name="T97" fmla="*/ 643 h 5259"/>
                <a:gd name="T98" fmla="*/ 4351 w 5729"/>
                <a:gd name="T99" fmla="*/ 410 h 5259"/>
                <a:gd name="T100" fmla="*/ 5179 w 5729"/>
                <a:gd name="T101" fmla="*/ 1480 h 5259"/>
                <a:gd name="T102" fmla="*/ 5376 w 5729"/>
                <a:gd name="T103" fmla="*/ 1455 h 5259"/>
                <a:gd name="T104" fmla="*/ 5728 w 5729"/>
                <a:gd name="T105" fmla="*/ 2867 h 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29" h="5259">
                  <a:moveTo>
                    <a:pt x="5728" y="2862"/>
                  </a:moveTo>
                  <a:lnTo>
                    <a:pt x="5728" y="2862"/>
                  </a:lnTo>
                  <a:lnTo>
                    <a:pt x="5728" y="2862"/>
                  </a:lnTo>
                  <a:cubicBezTo>
                    <a:pt x="5448" y="2779"/>
                    <a:pt x="5215" y="2562"/>
                    <a:pt x="5138" y="2262"/>
                  </a:cubicBezTo>
                  <a:cubicBezTo>
                    <a:pt x="5122" y="2194"/>
                    <a:pt x="5112" y="2127"/>
                    <a:pt x="5112" y="2060"/>
                  </a:cubicBezTo>
                  <a:cubicBezTo>
                    <a:pt x="5112" y="1832"/>
                    <a:pt x="5210" y="1615"/>
                    <a:pt x="5376" y="1459"/>
                  </a:cubicBezTo>
                  <a:cubicBezTo>
                    <a:pt x="5376" y="1455"/>
                    <a:pt x="5376" y="1455"/>
                    <a:pt x="5376" y="1455"/>
                  </a:cubicBezTo>
                  <a:lnTo>
                    <a:pt x="5376" y="1455"/>
                  </a:lnTo>
                  <a:cubicBezTo>
                    <a:pt x="5308" y="1470"/>
                    <a:pt x="5241" y="1480"/>
                    <a:pt x="5179" y="1480"/>
                  </a:cubicBezTo>
                  <a:cubicBezTo>
                    <a:pt x="4952" y="1480"/>
                    <a:pt x="4729" y="1393"/>
                    <a:pt x="4558" y="1222"/>
                  </a:cubicBezTo>
                  <a:cubicBezTo>
                    <a:pt x="4398" y="1062"/>
                    <a:pt x="4320" y="849"/>
                    <a:pt x="4320" y="643"/>
                  </a:cubicBezTo>
                  <a:cubicBezTo>
                    <a:pt x="4320" y="564"/>
                    <a:pt x="4330" y="487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191" y="554"/>
                    <a:pt x="3984" y="637"/>
                    <a:pt x="3761" y="637"/>
                  </a:cubicBezTo>
                  <a:cubicBezTo>
                    <a:pt x="3684" y="637"/>
                    <a:pt x="3601" y="627"/>
                    <a:pt x="3523" y="606"/>
                  </a:cubicBezTo>
                  <a:cubicBezTo>
                    <a:pt x="3218" y="523"/>
                    <a:pt x="3000" y="285"/>
                    <a:pt x="2929" y="6"/>
                  </a:cubicBezTo>
                  <a:cubicBezTo>
                    <a:pt x="2929" y="0"/>
                    <a:pt x="2929" y="0"/>
                    <a:pt x="2929" y="0"/>
                  </a:cubicBezTo>
                  <a:cubicBezTo>
                    <a:pt x="2929" y="6"/>
                    <a:pt x="2929" y="6"/>
                    <a:pt x="2929" y="6"/>
                  </a:cubicBezTo>
                  <a:cubicBezTo>
                    <a:pt x="2840" y="280"/>
                    <a:pt x="2617" y="502"/>
                    <a:pt x="2313" y="581"/>
                  </a:cubicBezTo>
                  <a:cubicBezTo>
                    <a:pt x="2240" y="595"/>
                    <a:pt x="2173" y="601"/>
                    <a:pt x="2105" y="601"/>
                  </a:cubicBezTo>
                  <a:cubicBezTo>
                    <a:pt x="1868" y="601"/>
                    <a:pt x="1651" y="508"/>
                    <a:pt x="1490" y="347"/>
                  </a:cubicBezTo>
                  <a:cubicBezTo>
                    <a:pt x="1485" y="342"/>
                    <a:pt x="1485" y="342"/>
                    <a:pt x="1485" y="342"/>
                  </a:cubicBezTo>
                  <a:cubicBezTo>
                    <a:pt x="1485" y="347"/>
                    <a:pt x="1485" y="347"/>
                    <a:pt x="1485" y="347"/>
                  </a:cubicBezTo>
                  <a:cubicBezTo>
                    <a:pt x="1500" y="410"/>
                    <a:pt x="1510" y="477"/>
                    <a:pt x="1510" y="539"/>
                  </a:cubicBezTo>
                  <a:cubicBezTo>
                    <a:pt x="1510" y="762"/>
                    <a:pt x="1422" y="978"/>
                    <a:pt x="1247" y="1145"/>
                  </a:cubicBezTo>
                  <a:cubicBezTo>
                    <a:pt x="1081" y="1299"/>
                    <a:pt x="869" y="1377"/>
                    <a:pt x="652" y="1377"/>
                  </a:cubicBezTo>
                  <a:cubicBezTo>
                    <a:pt x="574" y="1377"/>
                    <a:pt x="496" y="1367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564" y="1501"/>
                    <a:pt x="652" y="1708"/>
                    <a:pt x="652" y="1925"/>
                  </a:cubicBezTo>
                  <a:cubicBezTo>
                    <a:pt x="652" y="1998"/>
                    <a:pt x="641" y="2081"/>
                    <a:pt x="615" y="2158"/>
                  </a:cubicBezTo>
                  <a:cubicBezTo>
                    <a:pt x="527" y="2454"/>
                    <a:pt x="284" y="2665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79" y="2820"/>
                    <a:pt x="512" y="3043"/>
                    <a:pt x="590" y="3338"/>
                  </a:cubicBezTo>
                  <a:cubicBezTo>
                    <a:pt x="605" y="3405"/>
                    <a:pt x="610" y="3472"/>
                    <a:pt x="610" y="3540"/>
                  </a:cubicBezTo>
                  <a:cubicBezTo>
                    <a:pt x="610" y="3772"/>
                    <a:pt x="517" y="3990"/>
                    <a:pt x="352" y="4145"/>
                  </a:cubicBezTo>
                  <a:cubicBezTo>
                    <a:pt x="346" y="4145"/>
                    <a:pt x="346" y="4145"/>
                    <a:pt x="346" y="4145"/>
                  </a:cubicBezTo>
                  <a:cubicBezTo>
                    <a:pt x="352" y="4145"/>
                    <a:pt x="352" y="4145"/>
                    <a:pt x="352" y="4145"/>
                  </a:cubicBezTo>
                  <a:cubicBezTo>
                    <a:pt x="419" y="4129"/>
                    <a:pt x="486" y="4125"/>
                    <a:pt x="554" y="4125"/>
                  </a:cubicBezTo>
                  <a:cubicBezTo>
                    <a:pt x="775" y="4125"/>
                    <a:pt x="998" y="4207"/>
                    <a:pt x="1169" y="4378"/>
                  </a:cubicBezTo>
                  <a:cubicBezTo>
                    <a:pt x="1329" y="4544"/>
                    <a:pt x="1407" y="4750"/>
                    <a:pt x="1407" y="4962"/>
                  </a:cubicBezTo>
                  <a:cubicBezTo>
                    <a:pt x="1407" y="5040"/>
                    <a:pt x="1397" y="5118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531" y="5045"/>
                    <a:pt x="1743" y="4962"/>
                    <a:pt x="1966" y="4962"/>
                  </a:cubicBezTo>
                  <a:cubicBezTo>
                    <a:pt x="2043" y="4962"/>
                    <a:pt x="2126" y="497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cubicBezTo>
                    <a:pt x="2204" y="4999"/>
                    <a:pt x="2204" y="4999"/>
                    <a:pt x="2204" y="4999"/>
                  </a:cubicBezTo>
                  <a:lnTo>
                    <a:pt x="2204" y="4999"/>
                  </a:lnTo>
                  <a:cubicBezTo>
                    <a:pt x="2209" y="4999"/>
                    <a:pt x="2209" y="4999"/>
                    <a:pt x="2209" y="4999"/>
                  </a:cubicBezTo>
                  <a:lnTo>
                    <a:pt x="2209" y="4999"/>
                  </a:lnTo>
                  <a:cubicBezTo>
                    <a:pt x="2178" y="4719"/>
                    <a:pt x="2084" y="4202"/>
                    <a:pt x="1759" y="3865"/>
                  </a:cubicBezTo>
                  <a:cubicBezTo>
                    <a:pt x="1557" y="3664"/>
                    <a:pt x="1422" y="3416"/>
                    <a:pt x="1360" y="3147"/>
                  </a:cubicBezTo>
                  <a:cubicBezTo>
                    <a:pt x="1335" y="3033"/>
                    <a:pt x="1324" y="2924"/>
                    <a:pt x="1324" y="2810"/>
                  </a:cubicBezTo>
                  <a:cubicBezTo>
                    <a:pt x="1324" y="2469"/>
                    <a:pt x="1443" y="2127"/>
                    <a:pt x="1661" y="1858"/>
                  </a:cubicBezTo>
                  <a:cubicBezTo>
                    <a:pt x="1951" y="1511"/>
                    <a:pt x="2365" y="1320"/>
                    <a:pt x="2840" y="1320"/>
                  </a:cubicBezTo>
                  <a:cubicBezTo>
                    <a:pt x="3311" y="1320"/>
                    <a:pt x="3730" y="1511"/>
                    <a:pt x="4015" y="1858"/>
                  </a:cubicBezTo>
                  <a:cubicBezTo>
                    <a:pt x="4238" y="2127"/>
                    <a:pt x="4357" y="2469"/>
                    <a:pt x="4357" y="2810"/>
                  </a:cubicBezTo>
                  <a:cubicBezTo>
                    <a:pt x="4357" y="2924"/>
                    <a:pt x="4340" y="3033"/>
                    <a:pt x="4320" y="3147"/>
                  </a:cubicBezTo>
                  <a:cubicBezTo>
                    <a:pt x="4258" y="3416"/>
                    <a:pt x="4108" y="3674"/>
                    <a:pt x="3876" y="3913"/>
                  </a:cubicBezTo>
                  <a:cubicBezTo>
                    <a:pt x="3523" y="4264"/>
                    <a:pt x="3466" y="4761"/>
                    <a:pt x="3456" y="5014"/>
                  </a:cubicBezTo>
                  <a:lnTo>
                    <a:pt x="3456" y="5014"/>
                  </a:lnTo>
                  <a:lnTo>
                    <a:pt x="3456" y="5014"/>
                  </a:lnTo>
                  <a:cubicBezTo>
                    <a:pt x="3513" y="5004"/>
                    <a:pt x="3570" y="4999"/>
                    <a:pt x="3627" y="4999"/>
                  </a:cubicBezTo>
                  <a:cubicBezTo>
                    <a:pt x="3860" y="4999"/>
                    <a:pt x="4077" y="5097"/>
                    <a:pt x="4238" y="5252"/>
                  </a:cubicBezTo>
                  <a:cubicBezTo>
                    <a:pt x="4238" y="5258"/>
                    <a:pt x="4238" y="5258"/>
                    <a:pt x="4238" y="5258"/>
                  </a:cubicBezTo>
                  <a:cubicBezTo>
                    <a:pt x="4238" y="5252"/>
                    <a:pt x="4238" y="5252"/>
                    <a:pt x="4238" y="5252"/>
                  </a:cubicBezTo>
                  <a:cubicBezTo>
                    <a:pt x="4222" y="5190"/>
                    <a:pt x="4217" y="5123"/>
                    <a:pt x="4217" y="5056"/>
                  </a:cubicBezTo>
                  <a:cubicBezTo>
                    <a:pt x="4217" y="4839"/>
                    <a:pt x="4305" y="4621"/>
                    <a:pt x="4480" y="4456"/>
                  </a:cubicBezTo>
                  <a:cubicBezTo>
                    <a:pt x="4646" y="4300"/>
                    <a:pt x="4858" y="4223"/>
                    <a:pt x="5075" y="4223"/>
                  </a:cubicBezTo>
                  <a:cubicBezTo>
                    <a:pt x="5153" y="4223"/>
                    <a:pt x="5231" y="4233"/>
                    <a:pt x="5308" y="4254"/>
                  </a:cubicBezTo>
                  <a:cubicBezTo>
                    <a:pt x="5314" y="4254"/>
                    <a:pt x="5314" y="4254"/>
                    <a:pt x="5314" y="4254"/>
                  </a:cubicBezTo>
                  <a:cubicBezTo>
                    <a:pt x="5308" y="4254"/>
                    <a:pt x="5308" y="4254"/>
                    <a:pt x="5308" y="4254"/>
                  </a:cubicBezTo>
                  <a:cubicBezTo>
                    <a:pt x="5164" y="4098"/>
                    <a:pt x="5075" y="3897"/>
                    <a:pt x="5075" y="3680"/>
                  </a:cubicBezTo>
                  <a:cubicBezTo>
                    <a:pt x="5075" y="3601"/>
                    <a:pt x="5086" y="3524"/>
                    <a:pt x="5112" y="3447"/>
                  </a:cubicBezTo>
                  <a:cubicBezTo>
                    <a:pt x="5200" y="3147"/>
                    <a:pt x="5437" y="2934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  <a:lnTo>
                    <a:pt x="5728" y="2862"/>
                  </a:lnTo>
                  <a:lnTo>
                    <a:pt x="5728" y="2862"/>
                  </a:lnTo>
                  <a:lnTo>
                    <a:pt x="5728" y="2862"/>
                  </a:lnTo>
                  <a:cubicBezTo>
                    <a:pt x="5437" y="2934"/>
                    <a:pt x="5200" y="3147"/>
                    <a:pt x="5112" y="3447"/>
                  </a:cubicBezTo>
                  <a:cubicBezTo>
                    <a:pt x="5086" y="3524"/>
                    <a:pt x="5075" y="3601"/>
                    <a:pt x="5075" y="3680"/>
                  </a:cubicBezTo>
                  <a:cubicBezTo>
                    <a:pt x="5075" y="3897"/>
                    <a:pt x="5164" y="4098"/>
                    <a:pt x="5308" y="4254"/>
                  </a:cubicBezTo>
                  <a:lnTo>
                    <a:pt x="5308" y="4254"/>
                  </a:lnTo>
                  <a:lnTo>
                    <a:pt x="5308" y="4254"/>
                  </a:lnTo>
                  <a:cubicBezTo>
                    <a:pt x="5235" y="4233"/>
                    <a:pt x="5153" y="4223"/>
                    <a:pt x="5075" y="4223"/>
                  </a:cubicBezTo>
                  <a:cubicBezTo>
                    <a:pt x="4858" y="4223"/>
                    <a:pt x="4646" y="4300"/>
                    <a:pt x="4480" y="4456"/>
                  </a:cubicBezTo>
                  <a:cubicBezTo>
                    <a:pt x="4305" y="4621"/>
                    <a:pt x="4217" y="4839"/>
                    <a:pt x="4217" y="5056"/>
                  </a:cubicBezTo>
                  <a:cubicBezTo>
                    <a:pt x="4217" y="5123"/>
                    <a:pt x="4222" y="5190"/>
                    <a:pt x="4238" y="5252"/>
                  </a:cubicBezTo>
                  <a:lnTo>
                    <a:pt x="4238" y="5252"/>
                  </a:lnTo>
                  <a:lnTo>
                    <a:pt x="4238" y="5252"/>
                  </a:lnTo>
                  <a:cubicBezTo>
                    <a:pt x="4082" y="5092"/>
                    <a:pt x="3860" y="4999"/>
                    <a:pt x="3627" y="4999"/>
                  </a:cubicBezTo>
                  <a:cubicBezTo>
                    <a:pt x="3570" y="4999"/>
                    <a:pt x="3513" y="5004"/>
                    <a:pt x="3456" y="5014"/>
                  </a:cubicBezTo>
                  <a:lnTo>
                    <a:pt x="3456" y="5014"/>
                  </a:lnTo>
                  <a:cubicBezTo>
                    <a:pt x="3462" y="5014"/>
                    <a:pt x="3462" y="5014"/>
                    <a:pt x="3462" y="5014"/>
                  </a:cubicBezTo>
                  <a:cubicBezTo>
                    <a:pt x="3466" y="4761"/>
                    <a:pt x="3523" y="4264"/>
                    <a:pt x="3876" y="3913"/>
                  </a:cubicBezTo>
                  <a:cubicBezTo>
                    <a:pt x="4108" y="3674"/>
                    <a:pt x="4258" y="3416"/>
                    <a:pt x="4320" y="3147"/>
                  </a:cubicBezTo>
                  <a:cubicBezTo>
                    <a:pt x="4346" y="3033"/>
                    <a:pt x="4357" y="2924"/>
                    <a:pt x="4357" y="2810"/>
                  </a:cubicBezTo>
                  <a:cubicBezTo>
                    <a:pt x="4357" y="2469"/>
                    <a:pt x="4238" y="2127"/>
                    <a:pt x="4015" y="1858"/>
                  </a:cubicBezTo>
                  <a:cubicBezTo>
                    <a:pt x="3730" y="1511"/>
                    <a:pt x="3311" y="1315"/>
                    <a:pt x="2840" y="1315"/>
                  </a:cubicBezTo>
                  <a:cubicBezTo>
                    <a:pt x="2365" y="1315"/>
                    <a:pt x="1951" y="1511"/>
                    <a:pt x="1661" y="1858"/>
                  </a:cubicBezTo>
                  <a:cubicBezTo>
                    <a:pt x="1443" y="2127"/>
                    <a:pt x="1324" y="2469"/>
                    <a:pt x="1324" y="2810"/>
                  </a:cubicBezTo>
                  <a:cubicBezTo>
                    <a:pt x="1324" y="2924"/>
                    <a:pt x="1335" y="3033"/>
                    <a:pt x="1360" y="3147"/>
                  </a:cubicBezTo>
                  <a:cubicBezTo>
                    <a:pt x="1422" y="3416"/>
                    <a:pt x="1557" y="3664"/>
                    <a:pt x="1753" y="3865"/>
                  </a:cubicBezTo>
                  <a:cubicBezTo>
                    <a:pt x="2084" y="4202"/>
                    <a:pt x="2178" y="4719"/>
                    <a:pt x="2204" y="4999"/>
                  </a:cubicBezTo>
                  <a:lnTo>
                    <a:pt x="2204" y="4999"/>
                  </a:lnTo>
                  <a:lnTo>
                    <a:pt x="2204" y="4999"/>
                  </a:lnTo>
                  <a:cubicBezTo>
                    <a:pt x="2204" y="4993"/>
                    <a:pt x="2204" y="499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lnTo>
                    <a:pt x="2204" y="4993"/>
                  </a:lnTo>
                  <a:cubicBezTo>
                    <a:pt x="2126" y="4973"/>
                    <a:pt x="2043" y="4962"/>
                    <a:pt x="1966" y="4962"/>
                  </a:cubicBezTo>
                  <a:cubicBezTo>
                    <a:pt x="1743" y="4962"/>
                    <a:pt x="1531" y="5045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397" y="5118"/>
                    <a:pt x="1407" y="5040"/>
                    <a:pt x="1407" y="4962"/>
                  </a:cubicBezTo>
                  <a:cubicBezTo>
                    <a:pt x="1407" y="4750"/>
                    <a:pt x="1329" y="4544"/>
                    <a:pt x="1169" y="4378"/>
                  </a:cubicBezTo>
                  <a:cubicBezTo>
                    <a:pt x="998" y="4207"/>
                    <a:pt x="775" y="4119"/>
                    <a:pt x="554" y="4119"/>
                  </a:cubicBezTo>
                  <a:cubicBezTo>
                    <a:pt x="486" y="4119"/>
                    <a:pt x="419" y="4129"/>
                    <a:pt x="352" y="4145"/>
                  </a:cubicBezTo>
                  <a:lnTo>
                    <a:pt x="352" y="4145"/>
                  </a:lnTo>
                  <a:lnTo>
                    <a:pt x="352" y="4145"/>
                  </a:lnTo>
                  <a:cubicBezTo>
                    <a:pt x="517" y="3990"/>
                    <a:pt x="615" y="3772"/>
                    <a:pt x="615" y="3540"/>
                  </a:cubicBezTo>
                  <a:cubicBezTo>
                    <a:pt x="615" y="3472"/>
                    <a:pt x="605" y="3405"/>
                    <a:pt x="590" y="3338"/>
                  </a:cubicBezTo>
                  <a:cubicBezTo>
                    <a:pt x="512" y="3043"/>
                    <a:pt x="279" y="2820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90" y="2665"/>
                    <a:pt x="527" y="2454"/>
                    <a:pt x="615" y="2158"/>
                  </a:cubicBezTo>
                  <a:cubicBezTo>
                    <a:pt x="641" y="2081"/>
                    <a:pt x="652" y="1998"/>
                    <a:pt x="652" y="1925"/>
                  </a:cubicBezTo>
                  <a:cubicBezTo>
                    <a:pt x="652" y="1708"/>
                    <a:pt x="564" y="1501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492" y="1367"/>
                    <a:pt x="574" y="1382"/>
                    <a:pt x="652" y="1382"/>
                  </a:cubicBezTo>
                  <a:cubicBezTo>
                    <a:pt x="869" y="1382"/>
                    <a:pt x="1081" y="1305"/>
                    <a:pt x="1247" y="1145"/>
                  </a:cubicBezTo>
                  <a:cubicBezTo>
                    <a:pt x="1422" y="978"/>
                    <a:pt x="1510" y="762"/>
                    <a:pt x="1510" y="539"/>
                  </a:cubicBezTo>
                  <a:cubicBezTo>
                    <a:pt x="1510" y="477"/>
                    <a:pt x="1505" y="410"/>
                    <a:pt x="1490" y="347"/>
                  </a:cubicBezTo>
                  <a:lnTo>
                    <a:pt x="1490" y="347"/>
                  </a:lnTo>
                  <a:cubicBezTo>
                    <a:pt x="1485" y="347"/>
                    <a:pt x="1485" y="347"/>
                    <a:pt x="1485" y="347"/>
                  </a:cubicBezTo>
                  <a:cubicBezTo>
                    <a:pt x="1645" y="508"/>
                    <a:pt x="1868" y="606"/>
                    <a:pt x="2105" y="606"/>
                  </a:cubicBezTo>
                  <a:cubicBezTo>
                    <a:pt x="2173" y="606"/>
                    <a:pt x="2240" y="595"/>
                    <a:pt x="2313" y="581"/>
                  </a:cubicBezTo>
                  <a:cubicBezTo>
                    <a:pt x="2617" y="508"/>
                    <a:pt x="2846" y="280"/>
                    <a:pt x="2929" y="6"/>
                  </a:cubicBezTo>
                  <a:lnTo>
                    <a:pt x="2929" y="6"/>
                  </a:lnTo>
                  <a:lnTo>
                    <a:pt x="2929" y="6"/>
                  </a:lnTo>
                  <a:cubicBezTo>
                    <a:pt x="3000" y="285"/>
                    <a:pt x="3218" y="523"/>
                    <a:pt x="3523" y="606"/>
                  </a:cubicBezTo>
                  <a:cubicBezTo>
                    <a:pt x="3601" y="627"/>
                    <a:pt x="3684" y="643"/>
                    <a:pt x="3761" y="643"/>
                  </a:cubicBezTo>
                  <a:cubicBezTo>
                    <a:pt x="3984" y="643"/>
                    <a:pt x="4196" y="554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330" y="487"/>
                    <a:pt x="4320" y="564"/>
                    <a:pt x="4320" y="643"/>
                  </a:cubicBezTo>
                  <a:cubicBezTo>
                    <a:pt x="4320" y="849"/>
                    <a:pt x="4398" y="1062"/>
                    <a:pt x="4558" y="1222"/>
                  </a:cubicBezTo>
                  <a:cubicBezTo>
                    <a:pt x="4729" y="1393"/>
                    <a:pt x="4952" y="1480"/>
                    <a:pt x="5179" y="1480"/>
                  </a:cubicBezTo>
                  <a:cubicBezTo>
                    <a:pt x="5241" y="1480"/>
                    <a:pt x="5308" y="1476"/>
                    <a:pt x="5376" y="1459"/>
                  </a:cubicBezTo>
                  <a:lnTo>
                    <a:pt x="5376" y="1459"/>
                  </a:lnTo>
                  <a:cubicBezTo>
                    <a:pt x="5376" y="1455"/>
                    <a:pt x="5376" y="1455"/>
                    <a:pt x="5376" y="1455"/>
                  </a:cubicBezTo>
                  <a:cubicBezTo>
                    <a:pt x="5210" y="1615"/>
                    <a:pt x="5112" y="1827"/>
                    <a:pt x="5112" y="2060"/>
                  </a:cubicBezTo>
                  <a:cubicBezTo>
                    <a:pt x="5112" y="2127"/>
                    <a:pt x="5122" y="2194"/>
                    <a:pt x="5138" y="2262"/>
                  </a:cubicBezTo>
                  <a:cubicBezTo>
                    <a:pt x="5215" y="2562"/>
                    <a:pt x="5443" y="2785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CC6E0A2D-9F12-4DE7-87D3-9BF2384EE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8986" y="10535697"/>
              <a:ext cx="595811" cy="419012"/>
            </a:xfrm>
            <a:custGeom>
              <a:avLst/>
              <a:gdLst>
                <a:gd name="T0" fmla="*/ 943 w 1042"/>
                <a:gd name="T1" fmla="*/ 0 h 731"/>
                <a:gd name="T2" fmla="*/ 943 w 1042"/>
                <a:gd name="T3" fmla="*/ 0 h 731"/>
                <a:gd name="T4" fmla="*/ 100 w 1042"/>
                <a:gd name="T5" fmla="*/ 0 h 731"/>
                <a:gd name="T6" fmla="*/ 0 w 1042"/>
                <a:gd name="T7" fmla="*/ 98 h 731"/>
                <a:gd name="T8" fmla="*/ 0 w 1042"/>
                <a:gd name="T9" fmla="*/ 631 h 731"/>
                <a:gd name="T10" fmla="*/ 100 w 1042"/>
                <a:gd name="T11" fmla="*/ 730 h 731"/>
                <a:gd name="T12" fmla="*/ 943 w 1042"/>
                <a:gd name="T13" fmla="*/ 730 h 731"/>
                <a:gd name="T14" fmla="*/ 1041 w 1042"/>
                <a:gd name="T15" fmla="*/ 631 h 731"/>
                <a:gd name="T16" fmla="*/ 1041 w 1042"/>
                <a:gd name="T17" fmla="*/ 98 h 731"/>
                <a:gd name="T18" fmla="*/ 943 w 1042"/>
                <a:gd name="T19" fmla="*/ 0 h 731"/>
                <a:gd name="T20" fmla="*/ 622 w 1042"/>
                <a:gd name="T21" fmla="*/ 103 h 731"/>
                <a:gd name="T22" fmla="*/ 622 w 1042"/>
                <a:gd name="T23" fmla="*/ 103 h 731"/>
                <a:gd name="T24" fmla="*/ 431 w 1042"/>
                <a:gd name="T25" fmla="*/ 103 h 731"/>
                <a:gd name="T26" fmla="*/ 394 w 1042"/>
                <a:gd name="T27" fmla="*/ 68 h 731"/>
                <a:gd name="T28" fmla="*/ 431 w 1042"/>
                <a:gd name="T29" fmla="*/ 26 h 731"/>
                <a:gd name="T30" fmla="*/ 622 w 1042"/>
                <a:gd name="T31" fmla="*/ 26 h 731"/>
                <a:gd name="T32" fmla="*/ 658 w 1042"/>
                <a:gd name="T33" fmla="*/ 68 h 731"/>
                <a:gd name="T34" fmla="*/ 622 w 1042"/>
                <a:gd name="T35" fmla="*/ 103 h 731"/>
                <a:gd name="T36" fmla="*/ 943 w 1042"/>
                <a:gd name="T3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2" h="731">
                  <a:moveTo>
                    <a:pt x="943" y="0"/>
                  </a:moveTo>
                  <a:lnTo>
                    <a:pt x="943" y="0"/>
                  </a:lnTo>
                  <a:cubicBezTo>
                    <a:pt x="100" y="0"/>
                    <a:pt x="100" y="0"/>
                    <a:pt x="100" y="0"/>
                  </a:cubicBezTo>
                  <a:cubicBezTo>
                    <a:pt x="48" y="0"/>
                    <a:pt x="0" y="47"/>
                    <a:pt x="0" y="98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0" y="682"/>
                    <a:pt x="48" y="730"/>
                    <a:pt x="100" y="730"/>
                  </a:cubicBezTo>
                  <a:cubicBezTo>
                    <a:pt x="943" y="730"/>
                    <a:pt x="943" y="730"/>
                    <a:pt x="943" y="730"/>
                  </a:cubicBezTo>
                  <a:cubicBezTo>
                    <a:pt x="995" y="730"/>
                    <a:pt x="1041" y="682"/>
                    <a:pt x="1041" y="631"/>
                  </a:cubicBezTo>
                  <a:cubicBezTo>
                    <a:pt x="1041" y="98"/>
                    <a:pt x="1041" y="98"/>
                    <a:pt x="1041" y="98"/>
                  </a:cubicBezTo>
                  <a:cubicBezTo>
                    <a:pt x="1041" y="47"/>
                    <a:pt x="995" y="0"/>
                    <a:pt x="943" y="0"/>
                  </a:cubicBezTo>
                  <a:lnTo>
                    <a:pt x="622" y="103"/>
                  </a:lnTo>
                  <a:lnTo>
                    <a:pt x="622" y="103"/>
                  </a:lnTo>
                  <a:cubicBezTo>
                    <a:pt x="431" y="103"/>
                    <a:pt x="431" y="103"/>
                    <a:pt x="431" y="103"/>
                  </a:cubicBezTo>
                  <a:cubicBezTo>
                    <a:pt x="410" y="103"/>
                    <a:pt x="394" y="88"/>
                    <a:pt x="394" y="68"/>
                  </a:cubicBezTo>
                  <a:cubicBezTo>
                    <a:pt x="394" y="47"/>
                    <a:pt x="410" y="26"/>
                    <a:pt x="431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43" y="26"/>
                    <a:pt x="658" y="47"/>
                    <a:pt x="658" y="68"/>
                  </a:cubicBezTo>
                  <a:cubicBezTo>
                    <a:pt x="658" y="88"/>
                    <a:pt x="643" y="103"/>
                    <a:pt x="622" y="103"/>
                  </a:cubicBezTo>
                  <a:lnTo>
                    <a:pt x="943" y="0"/>
                  </a:lnTo>
                </a:path>
              </a:pathLst>
            </a:custGeom>
            <a:solidFill>
              <a:srgbClr val="5C67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FD322474-090B-4CB9-BAD6-FE95FE3C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357" y="10610987"/>
              <a:ext cx="563075" cy="327352"/>
            </a:xfrm>
            <a:custGeom>
              <a:avLst/>
              <a:gdLst>
                <a:gd name="T0" fmla="*/ 0 w 989"/>
                <a:gd name="T1" fmla="*/ 0 h 575"/>
                <a:gd name="T2" fmla="*/ 0 w 989"/>
                <a:gd name="T3" fmla="*/ 0 h 575"/>
                <a:gd name="T4" fmla="*/ 0 w 989"/>
                <a:gd name="T5" fmla="*/ 502 h 575"/>
                <a:gd name="T6" fmla="*/ 73 w 989"/>
                <a:gd name="T7" fmla="*/ 574 h 575"/>
                <a:gd name="T8" fmla="*/ 916 w 989"/>
                <a:gd name="T9" fmla="*/ 574 h 575"/>
                <a:gd name="T10" fmla="*/ 988 w 989"/>
                <a:gd name="T11" fmla="*/ 502 h 575"/>
                <a:gd name="T12" fmla="*/ 988 w 989"/>
                <a:gd name="T13" fmla="*/ 0 h 575"/>
                <a:gd name="T14" fmla="*/ 0 w 989"/>
                <a:gd name="T1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575">
                  <a:moveTo>
                    <a:pt x="0" y="0"/>
                  </a:moveTo>
                  <a:lnTo>
                    <a:pt x="0" y="0"/>
                  </a:lnTo>
                  <a:cubicBezTo>
                    <a:pt x="0" y="502"/>
                    <a:pt x="0" y="502"/>
                    <a:pt x="0" y="502"/>
                  </a:cubicBezTo>
                  <a:cubicBezTo>
                    <a:pt x="0" y="543"/>
                    <a:pt x="31" y="574"/>
                    <a:pt x="73" y="574"/>
                  </a:cubicBezTo>
                  <a:cubicBezTo>
                    <a:pt x="916" y="574"/>
                    <a:pt x="916" y="574"/>
                    <a:pt x="916" y="574"/>
                  </a:cubicBezTo>
                  <a:cubicBezTo>
                    <a:pt x="957" y="574"/>
                    <a:pt x="988" y="543"/>
                    <a:pt x="988" y="502"/>
                  </a:cubicBezTo>
                  <a:cubicBezTo>
                    <a:pt x="988" y="0"/>
                    <a:pt x="988" y="0"/>
                    <a:pt x="988" y="0"/>
                  </a:cubicBezTo>
                  <a:lnTo>
                    <a:pt x="0" y="0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5DF42EC1-5F7C-490E-BEED-E3F72BA9E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4998" y="10660091"/>
              <a:ext cx="186600" cy="219326"/>
            </a:xfrm>
            <a:custGeom>
              <a:avLst/>
              <a:gdLst>
                <a:gd name="T0" fmla="*/ 331 w 332"/>
                <a:gd name="T1" fmla="*/ 383 h 384"/>
                <a:gd name="T2" fmla="*/ 0 w 332"/>
                <a:gd name="T3" fmla="*/ 383 h 384"/>
                <a:gd name="T4" fmla="*/ 0 w 332"/>
                <a:gd name="T5" fmla="*/ 0 h 384"/>
                <a:gd name="T6" fmla="*/ 331 w 332"/>
                <a:gd name="T7" fmla="*/ 0 h 384"/>
                <a:gd name="T8" fmla="*/ 331 w 332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84">
                  <a:moveTo>
                    <a:pt x="331" y="383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331" y="0"/>
                  </a:lnTo>
                  <a:lnTo>
                    <a:pt x="331" y="383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2996D23F-8757-4978-94F5-BD13EEE4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4334" y="10663364"/>
              <a:ext cx="297907" cy="58924"/>
            </a:xfrm>
            <a:custGeom>
              <a:avLst/>
              <a:gdLst>
                <a:gd name="T0" fmla="*/ 522 w 523"/>
                <a:gd name="T1" fmla="*/ 104 h 105"/>
                <a:gd name="T2" fmla="*/ 0 w 523"/>
                <a:gd name="T3" fmla="*/ 104 h 105"/>
                <a:gd name="T4" fmla="*/ 0 w 523"/>
                <a:gd name="T5" fmla="*/ 0 h 105"/>
                <a:gd name="T6" fmla="*/ 522 w 523"/>
                <a:gd name="T7" fmla="*/ 0 h 105"/>
                <a:gd name="T8" fmla="*/ 522 w 523"/>
                <a:gd name="T9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05">
                  <a:moveTo>
                    <a:pt x="522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2" y="104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926879AA-FF37-4196-8419-DB77E9F0A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071" y="10735380"/>
              <a:ext cx="229159" cy="39282"/>
            </a:xfrm>
            <a:custGeom>
              <a:avLst/>
              <a:gdLst>
                <a:gd name="T0" fmla="*/ 398 w 399"/>
                <a:gd name="T1" fmla="*/ 67 h 68"/>
                <a:gd name="T2" fmla="*/ 0 w 399"/>
                <a:gd name="T3" fmla="*/ 67 h 68"/>
                <a:gd name="T4" fmla="*/ 0 w 399"/>
                <a:gd name="T5" fmla="*/ 0 h 68"/>
                <a:gd name="T6" fmla="*/ 398 w 399"/>
                <a:gd name="T7" fmla="*/ 0 h 68"/>
                <a:gd name="T8" fmla="*/ 398 w 399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8">
                  <a:moveTo>
                    <a:pt x="398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398" y="0"/>
                  </a:lnTo>
                  <a:lnTo>
                    <a:pt x="398" y="67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F46068DA-6FFA-4B89-BDE1-6B7027DC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4334" y="10892510"/>
              <a:ext cx="297907" cy="32736"/>
            </a:xfrm>
            <a:custGeom>
              <a:avLst/>
              <a:gdLst>
                <a:gd name="T0" fmla="*/ 522 w 523"/>
                <a:gd name="T1" fmla="*/ 61 h 62"/>
                <a:gd name="T2" fmla="*/ 0 w 523"/>
                <a:gd name="T3" fmla="*/ 61 h 62"/>
                <a:gd name="T4" fmla="*/ 0 w 523"/>
                <a:gd name="T5" fmla="*/ 0 h 62"/>
                <a:gd name="T6" fmla="*/ 522 w 523"/>
                <a:gd name="T7" fmla="*/ 0 h 62"/>
                <a:gd name="T8" fmla="*/ 522 w 523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2">
                  <a:moveTo>
                    <a:pt x="522" y="61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2" y="61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4F339B4B-F84A-43AE-9548-B0945248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4156" y="10476773"/>
              <a:ext cx="65474" cy="111300"/>
            </a:xfrm>
            <a:custGeom>
              <a:avLst/>
              <a:gdLst>
                <a:gd name="T0" fmla="*/ 115 w 116"/>
                <a:gd name="T1" fmla="*/ 191 h 192"/>
                <a:gd name="T2" fmla="*/ 0 w 116"/>
                <a:gd name="T3" fmla="*/ 191 h 192"/>
                <a:gd name="T4" fmla="*/ 0 w 116"/>
                <a:gd name="T5" fmla="*/ 0 h 192"/>
                <a:gd name="T6" fmla="*/ 115 w 116"/>
                <a:gd name="T7" fmla="*/ 0 h 192"/>
                <a:gd name="T8" fmla="*/ 115 w 116"/>
                <a:gd name="T9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92">
                  <a:moveTo>
                    <a:pt x="115" y="191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91"/>
                  </a:lnTo>
                </a:path>
              </a:pathLst>
            </a:custGeom>
            <a:solidFill>
              <a:srgbClr val="7B7B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045F2858-0022-41C1-B854-A0B9FD13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4156" y="10476773"/>
              <a:ext cx="65474" cy="55649"/>
            </a:xfrm>
            <a:custGeom>
              <a:avLst/>
              <a:gdLst>
                <a:gd name="T0" fmla="*/ 115 w 116"/>
                <a:gd name="T1" fmla="*/ 92 h 93"/>
                <a:gd name="T2" fmla="*/ 0 w 116"/>
                <a:gd name="T3" fmla="*/ 92 h 93"/>
                <a:gd name="T4" fmla="*/ 0 w 116"/>
                <a:gd name="T5" fmla="*/ 0 h 93"/>
                <a:gd name="T6" fmla="*/ 115 w 116"/>
                <a:gd name="T7" fmla="*/ 0 h 93"/>
                <a:gd name="T8" fmla="*/ 115 w 116"/>
                <a:gd name="T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5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92"/>
                  </a:lnTo>
                </a:path>
              </a:pathLst>
            </a:custGeom>
            <a:solidFill>
              <a:srgbClr val="6767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</p:grpSp>
      <p:sp>
        <p:nvSpPr>
          <p:cNvPr id="86" name="Freeform 70">
            <a:extLst>
              <a:ext uri="{FF2B5EF4-FFF2-40B4-BE49-F238E27FC236}">
                <a16:creationId xmlns:a16="http://schemas.microsoft.com/office/drawing/2014/main" id="{1825103F-F381-4A7A-BC7C-E42BE593260B}"/>
              </a:ext>
            </a:extLst>
          </p:cNvPr>
          <p:cNvSpPr>
            <a:spLocks noEditPoints="1"/>
          </p:cNvSpPr>
          <p:nvPr/>
        </p:nvSpPr>
        <p:spPr bwMode="auto">
          <a:xfrm rot="21347663">
            <a:off x="8447008" y="9933564"/>
            <a:ext cx="7885888" cy="2386052"/>
          </a:xfrm>
          <a:custGeom>
            <a:avLst/>
            <a:gdLst>
              <a:gd name="T0" fmla="*/ 1771 w 1771"/>
              <a:gd name="T1" fmla="*/ 141 h 517"/>
              <a:gd name="T2" fmla="*/ 1725 w 1771"/>
              <a:gd name="T3" fmla="*/ 162 h 517"/>
              <a:gd name="T4" fmla="*/ 1670 w 1771"/>
              <a:gd name="T5" fmla="*/ 242 h 517"/>
              <a:gd name="T6" fmla="*/ 1691 w 1771"/>
              <a:gd name="T7" fmla="*/ 195 h 517"/>
              <a:gd name="T8" fmla="*/ 1670 w 1771"/>
              <a:gd name="T9" fmla="*/ 242 h 517"/>
              <a:gd name="T10" fmla="*/ 1633 w 1771"/>
              <a:gd name="T11" fmla="*/ 272 h 517"/>
              <a:gd name="T12" fmla="*/ 1583 w 1771"/>
              <a:gd name="T13" fmla="*/ 285 h 517"/>
              <a:gd name="T14" fmla="*/ 1516 w 1771"/>
              <a:gd name="T15" fmla="*/ 354 h 517"/>
              <a:gd name="T16" fmla="*/ 1545 w 1771"/>
              <a:gd name="T17" fmla="*/ 312 h 517"/>
              <a:gd name="T18" fmla="*/ 1516 w 1771"/>
              <a:gd name="T19" fmla="*/ 354 h 517"/>
              <a:gd name="T20" fmla="*/ 1474 w 1771"/>
              <a:gd name="T21" fmla="*/ 378 h 517"/>
              <a:gd name="T22" fmla="*/ 1423 w 1771"/>
              <a:gd name="T23" fmla="*/ 382 h 517"/>
              <a:gd name="T24" fmla="*/ 1345 w 1771"/>
              <a:gd name="T25" fmla="*/ 439 h 517"/>
              <a:gd name="T26" fmla="*/ 1381 w 1771"/>
              <a:gd name="T27" fmla="*/ 402 h 517"/>
              <a:gd name="T28" fmla="*/ 1345 w 1771"/>
              <a:gd name="T29" fmla="*/ 439 h 517"/>
              <a:gd name="T30" fmla="*/ 1300 w 1771"/>
              <a:gd name="T31" fmla="*/ 455 h 517"/>
              <a:gd name="T32" fmla="*/ 1249 w 1771"/>
              <a:gd name="T33" fmla="*/ 451 h 517"/>
              <a:gd name="T34" fmla="*/ 1162 w 1771"/>
              <a:gd name="T35" fmla="*/ 493 h 517"/>
              <a:gd name="T36" fmla="*/ 1204 w 1771"/>
              <a:gd name="T37" fmla="*/ 463 h 517"/>
              <a:gd name="T38" fmla="*/ 1162 w 1771"/>
              <a:gd name="T39" fmla="*/ 493 h 517"/>
              <a:gd name="T40" fmla="*/ 1115 w 1771"/>
              <a:gd name="T41" fmla="*/ 502 h 517"/>
              <a:gd name="T42" fmla="*/ 1066 w 1771"/>
              <a:gd name="T43" fmla="*/ 489 h 517"/>
              <a:gd name="T44" fmla="*/ 973 w 1771"/>
              <a:gd name="T45" fmla="*/ 516 h 517"/>
              <a:gd name="T46" fmla="*/ 1019 w 1771"/>
              <a:gd name="T47" fmla="*/ 494 h 517"/>
              <a:gd name="T48" fmla="*/ 973 w 1771"/>
              <a:gd name="T49" fmla="*/ 516 h 517"/>
              <a:gd name="T50" fmla="*/ 925 w 1771"/>
              <a:gd name="T51" fmla="*/ 517 h 517"/>
              <a:gd name="T52" fmla="*/ 878 w 1771"/>
              <a:gd name="T53" fmla="*/ 495 h 517"/>
              <a:gd name="T54" fmla="*/ 782 w 1771"/>
              <a:gd name="T55" fmla="*/ 506 h 517"/>
              <a:gd name="T56" fmla="*/ 832 w 1771"/>
              <a:gd name="T57" fmla="*/ 492 h 517"/>
              <a:gd name="T58" fmla="*/ 782 w 1771"/>
              <a:gd name="T59" fmla="*/ 506 h 517"/>
              <a:gd name="T60" fmla="*/ 735 w 1771"/>
              <a:gd name="T61" fmla="*/ 499 h 517"/>
              <a:gd name="T62" fmla="*/ 693 w 1771"/>
              <a:gd name="T63" fmla="*/ 470 h 517"/>
              <a:gd name="T64" fmla="*/ 596 w 1771"/>
              <a:gd name="T65" fmla="*/ 464 h 517"/>
              <a:gd name="T66" fmla="*/ 647 w 1771"/>
              <a:gd name="T67" fmla="*/ 458 h 517"/>
              <a:gd name="T68" fmla="*/ 596 w 1771"/>
              <a:gd name="T69" fmla="*/ 464 h 517"/>
              <a:gd name="T70" fmla="*/ 551 w 1771"/>
              <a:gd name="T71" fmla="*/ 448 h 517"/>
              <a:gd name="T72" fmla="*/ 514 w 1771"/>
              <a:gd name="T73" fmla="*/ 413 h 517"/>
              <a:gd name="T74" fmla="*/ 420 w 1771"/>
              <a:gd name="T75" fmla="*/ 391 h 517"/>
              <a:gd name="T76" fmla="*/ 463 w 1771"/>
              <a:gd name="T77" fmla="*/ 412 h 517"/>
              <a:gd name="T78" fmla="*/ 433 w 1771"/>
              <a:gd name="T79" fmla="*/ 375 h 517"/>
              <a:gd name="T80" fmla="*/ 420 w 1771"/>
              <a:gd name="T81" fmla="*/ 391 h 517"/>
              <a:gd name="T82" fmla="*/ 378 w 1771"/>
              <a:gd name="T83" fmla="*/ 368 h 517"/>
              <a:gd name="T84" fmla="*/ 348 w 1771"/>
              <a:gd name="T85" fmla="*/ 326 h 517"/>
              <a:gd name="T86" fmla="*/ 259 w 1771"/>
              <a:gd name="T87" fmla="*/ 289 h 517"/>
              <a:gd name="T88" fmla="*/ 309 w 1771"/>
              <a:gd name="T89" fmla="*/ 300 h 517"/>
              <a:gd name="T90" fmla="*/ 259 w 1771"/>
              <a:gd name="T91" fmla="*/ 289 h 517"/>
              <a:gd name="T92" fmla="*/ 222 w 1771"/>
              <a:gd name="T93" fmla="*/ 259 h 517"/>
              <a:gd name="T94" fmla="*/ 199 w 1771"/>
              <a:gd name="T95" fmla="*/ 213 h 517"/>
              <a:gd name="T96" fmla="*/ 118 w 1771"/>
              <a:gd name="T97" fmla="*/ 161 h 517"/>
              <a:gd name="T98" fmla="*/ 165 w 1771"/>
              <a:gd name="T99" fmla="*/ 181 h 517"/>
              <a:gd name="T100" fmla="*/ 118 w 1771"/>
              <a:gd name="T101" fmla="*/ 161 h 517"/>
              <a:gd name="T102" fmla="*/ 86 w 1771"/>
              <a:gd name="T103" fmla="*/ 125 h 517"/>
              <a:gd name="T104" fmla="*/ 71 w 1771"/>
              <a:gd name="T105" fmla="*/ 76 h 517"/>
              <a:gd name="T106" fmla="*/ 0 w 1771"/>
              <a:gd name="T107" fmla="*/ 11 h 517"/>
              <a:gd name="T108" fmla="*/ 43 w 1771"/>
              <a:gd name="T109" fmla="*/ 38 h 517"/>
              <a:gd name="T110" fmla="*/ 0 w 1771"/>
              <a:gd name="T111" fmla="*/ 1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1" h="517">
                <a:moveTo>
                  <a:pt x="1739" y="176"/>
                </a:moveTo>
                <a:cubicBezTo>
                  <a:pt x="1750" y="165"/>
                  <a:pt x="1761" y="153"/>
                  <a:pt x="1771" y="141"/>
                </a:cubicBezTo>
                <a:cubicBezTo>
                  <a:pt x="1756" y="128"/>
                  <a:pt x="1756" y="128"/>
                  <a:pt x="1756" y="128"/>
                </a:cubicBezTo>
                <a:cubicBezTo>
                  <a:pt x="1746" y="140"/>
                  <a:pt x="1735" y="151"/>
                  <a:pt x="1725" y="162"/>
                </a:cubicBezTo>
                <a:lnTo>
                  <a:pt x="1739" y="176"/>
                </a:lnTo>
                <a:close/>
                <a:moveTo>
                  <a:pt x="1670" y="242"/>
                </a:moveTo>
                <a:cubicBezTo>
                  <a:pt x="1682" y="231"/>
                  <a:pt x="1693" y="221"/>
                  <a:pt x="1705" y="210"/>
                </a:cubicBezTo>
                <a:cubicBezTo>
                  <a:pt x="1691" y="195"/>
                  <a:pt x="1691" y="195"/>
                  <a:pt x="1691" y="195"/>
                </a:cubicBezTo>
                <a:cubicBezTo>
                  <a:pt x="1680" y="206"/>
                  <a:pt x="1668" y="216"/>
                  <a:pt x="1657" y="227"/>
                </a:cubicBezTo>
                <a:lnTo>
                  <a:pt x="1670" y="242"/>
                </a:lnTo>
                <a:close/>
                <a:moveTo>
                  <a:pt x="1595" y="301"/>
                </a:moveTo>
                <a:cubicBezTo>
                  <a:pt x="1608" y="292"/>
                  <a:pt x="1621" y="282"/>
                  <a:pt x="1633" y="272"/>
                </a:cubicBezTo>
                <a:cubicBezTo>
                  <a:pt x="1621" y="257"/>
                  <a:pt x="1621" y="257"/>
                  <a:pt x="1621" y="257"/>
                </a:cubicBezTo>
                <a:cubicBezTo>
                  <a:pt x="1608" y="266"/>
                  <a:pt x="1596" y="276"/>
                  <a:pt x="1583" y="285"/>
                </a:cubicBezTo>
                <a:lnTo>
                  <a:pt x="1595" y="301"/>
                </a:lnTo>
                <a:close/>
                <a:moveTo>
                  <a:pt x="1516" y="354"/>
                </a:moveTo>
                <a:cubicBezTo>
                  <a:pt x="1529" y="346"/>
                  <a:pt x="1543" y="337"/>
                  <a:pt x="1556" y="329"/>
                </a:cubicBezTo>
                <a:cubicBezTo>
                  <a:pt x="1545" y="312"/>
                  <a:pt x="1545" y="312"/>
                  <a:pt x="1545" y="312"/>
                </a:cubicBezTo>
                <a:cubicBezTo>
                  <a:pt x="1532" y="321"/>
                  <a:pt x="1519" y="329"/>
                  <a:pt x="1505" y="337"/>
                </a:cubicBezTo>
                <a:lnTo>
                  <a:pt x="1516" y="354"/>
                </a:lnTo>
                <a:close/>
                <a:moveTo>
                  <a:pt x="1432" y="400"/>
                </a:moveTo>
                <a:cubicBezTo>
                  <a:pt x="1446" y="393"/>
                  <a:pt x="1461" y="386"/>
                  <a:pt x="1474" y="378"/>
                </a:cubicBezTo>
                <a:cubicBezTo>
                  <a:pt x="1465" y="361"/>
                  <a:pt x="1465" y="361"/>
                  <a:pt x="1465" y="361"/>
                </a:cubicBezTo>
                <a:cubicBezTo>
                  <a:pt x="1451" y="368"/>
                  <a:pt x="1437" y="375"/>
                  <a:pt x="1423" y="382"/>
                </a:cubicBezTo>
                <a:lnTo>
                  <a:pt x="1432" y="400"/>
                </a:lnTo>
                <a:close/>
                <a:moveTo>
                  <a:pt x="1345" y="439"/>
                </a:moveTo>
                <a:cubicBezTo>
                  <a:pt x="1360" y="433"/>
                  <a:pt x="1374" y="427"/>
                  <a:pt x="1389" y="420"/>
                </a:cubicBezTo>
                <a:cubicBezTo>
                  <a:pt x="1381" y="402"/>
                  <a:pt x="1381" y="402"/>
                  <a:pt x="1381" y="402"/>
                </a:cubicBezTo>
                <a:cubicBezTo>
                  <a:pt x="1367" y="409"/>
                  <a:pt x="1352" y="415"/>
                  <a:pt x="1338" y="420"/>
                </a:cubicBezTo>
                <a:lnTo>
                  <a:pt x="1345" y="439"/>
                </a:lnTo>
                <a:close/>
                <a:moveTo>
                  <a:pt x="1255" y="470"/>
                </a:moveTo>
                <a:cubicBezTo>
                  <a:pt x="1270" y="465"/>
                  <a:pt x="1285" y="461"/>
                  <a:pt x="1300" y="455"/>
                </a:cubicBezTo>
                <a:cubicBezTo>
                  <a:pt x="1294" y="436"/>
                  <a:pt x="1294" y="436"/>
                  <a:pt x="1294" y="436"/>
                </a:cubicBezTo>
                <a:cubicBezTo>
                  <a:pt x="1279" y="442"/>
                  <a:pt x="1264" y="446"/>
                  <a:pt x="1249" y="451"/>
                </a:cubicBezTo>
                <a:lnTo>
                  <a:pt x="1255" y="470"/>
                </a:lnTo>
                <a:close/>
                <a:moveTo>
                  <a:pt x="1162" y="493"/>
                </a:moveTo>
                <a:cubicBezTo>
                  <a:pt x="1178" y="490"/>
                  <a:pt x="1193" y="487"/>
                  <a:pt x="1209" y="483"/>
                </a:cubicBezTo>
                <a:cubicBezTo>
                  <a:pt x="1204" y="463"/>
                  <a:pt x="1204" y="463"/>
                  <a:pt x="1204" y="463"/>
                </a:cubicBezTo>
                <a:cubicBezTo>
                  <a:pt x="1189" y="467"/>
                  <a:pt x="1173" y="471"/>
                  <a:pt x="1158" y="474"/>
                </a:cubicBezTo>
                <a:lnTo>
                  <a:pt x="1162" y="493"/>
                </a:lnTo>
                <a:close/>
                <a:moveTo>
                  <a:pt x="1068" y="509"/>
                </a:moveTo>
                <a:cubicBezTo>
                  <a:pt x="1084" y="507"/>
                  <a:pt x="1100" y="505"/>
                  <a:pt x="1115" y="502"/>
                </a:cubicBezTo>
                <a:cubicBezTo>
                  <a:pt x="1112" y="482"/>
                  <a:pt x="1112" y="482"/>
                  <a:pt x="1112" y="482"/>
                </a:cubicBezTo>
                <a:cubicBezTo>
                  <a:pt x="1097" y="485"/>
                  <a:pt x="1081" y="487"/>
                  <a:pt x="1066" y="489"/>
                </a:cubicBezTo>
                <a:lnTo>
                  <a:pt x="1068" y="509"/>
                </a:lnTo>
                <a:close/>
                <a:moveTo>
                  <a:pt x="973" y="516"/>
                </a:moveTo>
                <a:cubicBezTo>
                  <a:pt x="989" y="516"/>
                  <a:pt x="1005" y="515"/>
                  <a:pt x="1020" y="513"/>
                </a:cubicBezTo>
                <a:cubicBezTo>
                  <a:pt x="1019" y="494"/>
                  <a:pt x="1019" y="494"/>
                  <a:pt x="1019" y="494"/>
                </a:cubicBezTo>
                <a:cubicBezTo>
                  <a:pt x="1003" y="495"/>
                  <a:pt x="988" y="496"/>
                  <a:pt x="972" y="496"/>
                </a:cubicBezTo>
                <a:lnTo>
                  <a:pt x="973" y="516"/>
                </a:lnTo>
                <a:close/>
                <a:moveTo>
                  <a:pt x="877" y="515"/>
                </a:moveTo>
                <a:cubicBezTo>
                  <a:pt x="893" y="516"/>
                  <a:pt x="909" y="517"/>
                  <a:pt x="925" y="517"/>
                </a:cubicBezTo>
                <a:cubicBezTo>
                  <a:pt x="925" y="497"/>
                  <a:pt x="925" y="497"/>
                  <a:pt x="925" y="497"/>
                </a:cubicBezTo>
                <a:cubicBezTo>
                  <a:pt x="910" y="497"/>
                  <a:pt x="894" y="496"/>
                  <a:pt x="878" y="495"/>
                </a:cubicBezTo>
                <a:lnTo>
                  <a:pt x="877" y="515"/>
                </a:lnTo>
                <a:close/>
                <a:moveTo>
                  <a:pt x="782" y="506"/>
                </a:moveTo>
                <a:cubicBezTo>
                  <a:pt x="798" y="508"/>
                  <a:pt x="814" y="510"/>
                  <a:pt x="830" y="512"/>
                </a:cubicBezTo>
                <a:cubicBezTo>
                  <a:pt x="832" y="492"/>
                  <a:pt x="832" y="492"/>
                  <a:pt x="832" y="492"/>
                </a:cubicBezTo>
                <a:cubicBezTo>
                  <a:pt x="816" y="490"/>
                  <a:pt x="801" y="489"/>
                  <a:pt x="785" y="486"/>
                </a:cubicBezTo>
                <a:lnTo>
                  <a:pt x="782" y="506"/>
                </a:lnTo>
                <a:close/>
                <a:moveTo>
                  <a:pt x="688" y="489"/>
                </a:moveTo>
                <a:cubicBezTo>
                  <a:pt x="704" y="493"/>
                  <a:pt x="720" y="496"/>
                  <a:pt x="735" y="499"/>
                </a:cubicBezTo>
                <a:cubicBezTo>
                  <a:pt x="739" y="479"/>
                  <a:pt x="739" y="479"/>
                  <a:pt x="739" y="479"/>
                </a:cubicBezTo>
                <a:cubicBezTo>
                  <a:pt x="723" y="476"/>
                  <a:pt x="708" y="473"/>
                  <a:pt x="693" y="470"/>
                </a:cubicBezTo>
                <a:lnTo>
                  <a:pt x="688" y="489"/>
                </a:lnTo>
                <a:close/>
                <a:moveTo>
                  <a:pt x="596" y="464"/>
                </a:moveTo>
                <a:cubicBezTo>
                  <a:pt x="611" y="469"/>
                  <a:pt x="627" y="473"/>
                  <a:pt x="642" y="478"/>
                </a:cubicBezTo>
                <a:cubicBezTo>
                  <a:pt x="647" y="458"/>
                  <a:pt x="647" y="458"/>
                  <a:pt x="647" y="458"/>
                </a:cubicBezTo>
                <a:cubicBezTo>
                  <a:pt x="632" y="454"/>
                  <a:pt x="617" y="450"/>
                  <a:pt x="602" y="445"/>
                </a:cubicBezTo>
                <a:lnTo>
                  <a:pt x="596" y="464"/>
                </a:lnTo>
                <a:close/>
                <a:moveTo>
                  <a:pt x="507" y="431"/>
                </a:moveTo>
                <a:cubicBezTo>
                  <a:pt x="521" y="437"/>
                  <a:pt x="536" y="443"/>
                  <a:pt x="551" y="448"/>
                </a:cubicBezTo>
                <a:cubicBezTo>
                  <a:pt x="558" y="430"/>
                  <a:pt x="558" y="430"/>
                  <a:pt x="558" y="430"/>
                </a:cubicBezTo>
                <a:cubicBezTo>
                  <a:pt x="543" y="424"/>
                  <a:pt x="529" y="419"/>
                  <a:pt x="514" y="413"/>
                </a:cubicBezTo>
                <a:lnTo>
                  <a:pt x="507" y="431"/>
                </a:lnTo>
                <a:close/>
                <a:moveTo>
                  <a:pt x="420" y="391"/>
                </a:moveTo>
                <a:cubicBezTo>
                  <a:pt x="421" y="391"/>
                  <a:pt x="423" y="392"/>
                  <a:pt x="424" y="393"/>
                </a:cubicBezTo>
                <a:cubicBezTo>
                  <a:pt x="437" y="399"/>
                  <a:pt x="450" y="406"/>
                  <a:pt x="463" y="412"/>
                </a:cubicBezTo>
                <a:cubicBezTo>
                  <a:pt x="471" y="394"/>
                  <a:pt x="471" y="394"/>
                  <a:pt x="471" y="394"/>
                </a:cubicBezTo>
                <a:cubicBezTo>
                  <a:pt x="459" y="388"/>
                  <a:pt x="446" y="381"/>
                  <a:pt x="433" y="375"/>
                </a:cubicBezTo>
                <a:cubicBezTo>
                  <a:pt x="432" y="374"/>
                  <a:pt x="431" y="373"/>
                  <a:pt x="429" y="373"/>
                </a:cubicBezTo>
                <a:lnTo>
                  <a:pt x="420" y="391"/>
                </a:lnTo>
                <a:close/>
                <a:moveTo>
                  <a:pt x="337" y="343"/>
                </a:moveTo>
                <a:cubicBezTo>
                  <a:pt x="351" y="351"/>
                  <a:pt x="364" y="360"/>
                  <a:pt x="378" y="368"/>
                </a:cubicBezTo>
                <a:cubicBezTo>
                  <a:pt x="388" y="350"/>
                  <a:pt x="388" y="350"/>
                  <a:pt x="388" y="350"/>
                </a:cubicBezTo>
                <a:cubicBezTo>
                  <a:pt x="375" y="343"/>
                  <a:pt x="361" y="334"/>
                  <a:pt x="348" y="326"/>
                </a:cubicBezTo>
                <a:lnTo>
                  <a:pt x="337" y="343"/>
                </a:lnTo>
                <a:close/>
                <a:moveTo>
                  <a:pt x="259" y="289"/>
                </a:moveTo>
                <a:cubicBezTo>
                  <a:pt x="272" y="298"/>
                  <a:pt x="285" y="308"/>
                  <a:pt x="298" y="317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296" y="291"/>
                  <a:pt x="284" y="282"/>
                  <a:pt x="271" y="273"/>
                </a:cubicBezTo>
                <a:lnTo>
                  <a:pt x="259" y="289"/>
                </a:lnTo>
                <a:close/>
                <a:moveTo>
                  <a:pt x="186" y="228"/>
                </a:moveTo>
                <a:cubicBezTo>
                  <a:pt x="197" y="238"/>
                  <a:pt x="209" y="249"/>
                  <a:pt x="222" y="259"/>
                </a:cubicBezTo>
                <a:cubicBezTo>
                  <a:pt x="234" y="244"/>
                  <a:pt x="234" y="244"/>
                  <a:pt x="234" y="244"/>
                </a:cubicBezTo>
                <a:cubicBezTo>
                  <a:pt x="222" y="234"/>
                  <a:pt x="211" y="223"/>
                  <a:pt x="199" y="213"/>
                </a:cubicBezTo>
                <a:lnTo>
                  <a:pt x="186" y="228"/>
                </a:lnTo>
                <a:close/>
                <a:moveTo>
                  <a:pt x="118" y="161"/>
                </a:moveTo>
                <a:cubicBezTo>
                  <a:pt x="128" y="172"/>
                  <a:pt x="140" y="184"/>
                  <a:pt x="151" y="195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54" y="170"/>
                  <a:pt x="143" y="159"/>
                  <a:pt x="132" y="147"/>
                </a:cubicBezTo>
                <a:lnTo>
                  <a:pt x="118" y="161"/>
                </a:lnTo>
                <a:close/>
                <a:moveTo>
                  <a:pt x="56" y="88"/>
                </a:moveTo>
                <a:cubicBezTo>
                  <a:pt x="65" y="101"/>
                  <a:pt x="76" y="113"/>
                  <a:pt x="86" y="125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91" y="100"/>
                  <a:pt x="81" y="88"/>
                  <a:pt x="71" y="76"/>
                </a:cubicBezTo>
                <a:lnTo>
                  <a:pt x="56" y="88"/>
                </a:lnTo>
                <a:close/>
                <a:moveTo>
                  <a:pt x="0" y="11"/>
                </a:moveTo>
                <a:cubicBezTo>
                  <a:pt x="9" y="24"/>
                  <a:pt x="18" y="37"/>
                  <a:pt x="27" y="50"/>
                </a:cubicBezTo>
                <a:cubicBezTo>
                  <a:pt x="43" y="38"/>
                  <a:pt x="43" y="38"/>
                  <a:pt x="43" y="38"/>
                </a:cubicBezTo>
                <a:cubicBezTo>
                  <a:pt x="34" y="26"/>
                  <a:pt x="25" y="13"/>
                  <a:pt x="17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</a:endParaRPr>
          </a:p>
        </p:txBody>
      </p:sp>
      <p:sp>
        <p:nvSpPr>
          <p:cNvPr id="87" name="Freeform 74">
            <a:extLst>
              <a:ext uri="{FF2B5EF4-FFF2-40B4-BE49-F238E27FC236}">
                <a16:creationId xmlns:a16="http://schemas.microsoft.com/office/drawing/2014/main" id="{9F237B13-35F2-4EDD-B4B0-8A81D50FF960}"/>
              </a:ext>
            </a:extLst>
          </p:cNvPr>
          <p:cNvSpPr>
            <a:spLocks noEditPoints="1"/>
          </p:cNvSpPr>
          <p:nvPr/>
        </p:nvSpPr>
        <p:spPr bwMode="auto">
          <a:xfrm>
            <a:off x="15024779" y="4585828"/>
            <a:ext cx="1834210" cy="3513528"/>
          </a:xfrm>
          <a:custGeom>
            <a:avLst/>
            <a:gdLst>
              <a:gd name="T0" fmla="*/ 50 w 467"/>
              <a:gd name="T1" fmla="*/ 29 h 849"/>
              <a:gd name="T2" fmla="*/ 12 w 467"/>
              <a:gd name="T3" fmla="*/ 0 h 849"/>
              <a:gd name="T4" fmla="*/ 0 w 467"/>
              <a:gd name="T5" fmla="*/ 16 h 849"/>
              <a:gd name="T6" fmla="*/ 37 w 467"/>
              <a:gd name="T7" fmla="*/ 45 h 849"/>
              <a:gd name="T8" fmla="*/ 50 w 467"/>
              <a:gd name="T9" fmla="*/ 29 h 849"/>
              <a:gd name="T10" fmla="*/ 50 w 467"/>
              <a:gd name="T11" fmla="*/ 29 h 849"/>
              <a:gd name="T12" fmla="*/ 121 w 467"/>
              <a:gd name="T13" fmla="*/ 91 h 849"/>
              <a:gd name="T14" fmla="*/ 86 w 467"/>
              <a:gd name="T15" fmla="*/ 59 h 849"/>
              <a:gd name="T16" fmla="*/ 73 w 467"/>
              <a:gd name="T17" fmla="*/ 74 h 849"/>
              <a:gd name="T18" fmla="*/ 107 w 467"/>
              <a:gd name="T19" fmla="*/ 106 h 849"/>
              <a:gd name="T20" fmla="*/ 121 w 467"/>
              <a:gd name="T21" fmla="*/ 91 h 849"/>
              <a:gd name="T22" fmla="*/ 187 w 467"/>
              <a:gd name="T23" fmla="*/ 159 h 849"/>
              <a:gd name="T24" fmla="*/ 155 w 467"/>
              <a:gd name="T25" fmla="*/ 124 h 849"/>
              <a:gd name="T26" fmla="*/ 140 w 467"/>
              <a:gd name="T27" fmla="*/ 138 h 849"/>
              <a:gd name="T28" fmla="*/ 172 w 467"/>
              <a:gd name="T29" fmla="*/ 172 h 849"/>
              <a:gd name="T30" fmla="*/ 187 w 467"/>
              <a:gd name="T31" fmla="*/ 159 h 849"/>
              <a:gd name="T32" fmla="*/ 187 w 467"/>
              <a:gd name="T33" fmla="*/ 159 h 849"/>
              <a:gd name="T34" fmla="*/ 246 w 467"/>
              <a:gd name="T35" fmla="*/ 233 h 849"/>
              <a:gd name="T36" fmla="*/ 217 w 467"/>
              <a:gd name="T37" fmla="*/ 195 h 849"/>
              <a:gd name="T38" fmla="*/ 202 w 467"/>
              <a:gd name="T39" fmla="*/ 208 h 849"/>
              <a:gd name="T40" fmla="*/ 230 w 467"/>
              <a:gd name="T41" fmla="*/ 245 h 849"/>
              <a:gd name="T42" fmla="*/ 246 w 467"/>
              <a:gd name="T43" fmla="*/ 233 h 849"/>
              <a:gd name="T44" fmla="*/ 300 w 467"/>
              <a:gd name="T45" fmla="*/ 311 h 849"/>
              <a:gd name="T46" fmla="*/ 274 w 467"/>
              <a:gd name="T47" fmla="*/ 271 h 849"/>
              <a:gd name="T48" fmla="*/ 257 w 467"/>
              <a:gd name="T49" fmla="*/ 282 h 849"/>
              <a:gd name="T50" fmla="*/ 283 w 467"/>
              <a:gd name="T51" fmla="*/ 321 h 849"/>
              <a:gd name="T52" fmla="*/ 300 w 467"/>
              <a:gd name="T53" fmla="*/ 311 h 849"/>
              <a:gd name="T54" fmla="*/ 346 w 467"/>
              <a:gd name="T55" fmla="*/ 393 h 849"/>
              <a:gd name="T56" fmla="*/ 324 w 467"/>
              <a:gd name="T57" fmla="*/ 352 h 849"/>
              <a:gd name="T58" fmla="*/ 306 w 467"/>
              <a:gd name="T59" fmla="*/ 361 h 849"/>
              <a:gd name="T60" fmla="*/ 328 w 467"/>
              <a:gd name="T61" fmla="*/ 402 h 849"/>
              <a:gd name="T62" fmla="*/ 346 w 467"/>
              <a:gd name="T63" fmla="*/ 393 h 849"/>
              <a:gd name="T64" fmla="*/ 385 w 467"/>
              <a:gd name="T65" fmla="*/ 480 h 849"/>
              <a:gd name="T66" fmla="*/ 367 w 467"/>
              <a:gd name="T67" fmla="*/ 436 h 849"/>
              <a:gd name="T68" fmla="*/ 348 w 467"/>
              <a:gd name="T69" fmla="*/ 444 h 849"/>
              <a:gd name="T70" fmla="*/ 367 w 467"/>
              <a:gd name="T71" fmla="*/ 487 h 849"/>
              <a:gd name="T72" fmla="*/ 385 w 467"/>
              <a:gd name="T73" fmla="*/ 480 h 849"/>
              <a:gd name="T74" fmla="*/ 417 w 467"/>
              <a:gd name="T75" fmla="*/ 569 h 849"/>
              <a:gd name="T76" fmla="*/ 402 w 467"/>
              <a:gd name="T77" fmla="*/ 524 h 849"/>
              <a:gd name="T78" fmla="*/ 384 w 467"/>
              <a:gd name="T79" fmla="*/ 531 h 849"/>
              <a:gd name="T80" fmla="*/ 398 w 467"/>
              <a:gd name="T81" fmla="*/ 575 h 849"/>
              <a:gd name="T82" fmla="*/ 417 w 467"/>
              <a:gd name="T83" fmla="*/ 569 h 849"/>
              <a:gd name="T84" fmla="*/ 442 w 467"/>
              <a:gd name="T85" fmla="*/ 660 h 849"/>
              <a:gd name="T86" fmla="*/ 431 w 467"/>
              <a:gd name="T87" fmla="*/ 614 h 849"/>
              <a:gd name="T88" fmla="*/ 411 w 467"/>
              <a:gd name="T89" fmla="*/ 619 h 849"/>
              <a:gd name="T90" fmla="*/ 422 w 467"/>
              <a:gd name="T91" fmla="*/ 665 h 849"/>
              <a:gd name="T92" fmla="*/ 442 w 467"/>
              <a:gd name="T93" fmla="*/ 660 h 849"/>
              <a:gd name="T94" fmla="*/ 458 w 467"/>
              <a:gd name="T95" fmla="*/ 753 h 849"/>
              <a:gd name="T96" fmla="*/ 451 w 467"/>
              <a:gd name="T97" fmla="*/ 707 h 849"/>
              <a:gd name="T98" fmla="*/ 431 w 467"/>
              <a:gd name="T99" fmla="*/ 710 h 849"/>
              <a:gd name="T100" fmla="*/ 438 w 467"/>
              <a:gd name="T101" fmla="*/ 756 h 849"/>
              <a:gd name="T102" fmla="*/ 458 w 467"/>
              <a:gd name="T103" fmla="*/ 753 h 849"/>
              <a:gd name="T104" fmla="*/ 467 w 467"/>
              <a:gd name="T105" fmla="*/ 848 h 849"/>
              <a:gd name="T106" fmla="*/ 464 w 467"/>
              <a:gd name="T107" fmla="*/ 801 h 849"/>
              <a:gd name="T108" fmla="*/ 444 w 467"/>
              <a:gd name="T109" fmla="*/ 802 h 849"/>
              <a:gd name="T110" fmla="*/ 447 w 467"/>
              <a:gd name="T111" fmla="*/ 849 h 849"/>
              <a:gd name="T112" fmla="*/ 467 w 467"/>
              <a:gd name="T113" fmla="*/ 84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7" h="849">
                <a:moveTo>
                  <a:pt x="50" y="29"/>
                </a:moveTo>
                <a:cubicBezTo>
                  <a:pt x="37" y="19"/>
                  <a:pt x="25" y="10"/>
                  <a:pt x="12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3" y="25"/>
                  <a:pt x="25" y="35"/>
                  <a:pt x="37" y="45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moveTo>
                  <a:pt x="121" y="91"/>
                </a:moveTo>
                <a:cubicBezTo>
                  <a:pt x="110" y="80"/>
                  <a:pt x="98" y="70"/>
                  <a:pt x="86" y="59"/>
                </a:cubicBezTo>
                <a:cubicBezTo>
                  <a:pt x="73" y="74"/>
                  <a:pt x="73" y="74"/>
                  <a:pt x="73" y="74"/>
                </a:cubicBezTo>
                <a:cubicBezTo>
                  <a:pt x="84" y="85"/>
                  <a:pt x="96" y="95"/>
                  <a:pt x="107" y="106"/>
                </a:cubicBezTo>
                <a:cubicBezTo>
                  <a:pt x="121" y="91"/>
                  <a:pt x="121" y="91"/>
                  <a:pt x="121" y="91"/>
                </a:cubicBezTo>
                <a:moveTo>
                  <a:pt x="187" y="159"/>
                </a:moveTo>
                <a:cubicBezTo>
                  <a:pt x="176" y="147"/>
                  <a:pt x="166" y="136"/>
                  <a:pt x="155" y="124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51" y="150"/>
                  <a:pt x="161" y="161"/>
                  <a:pt x="172" y="172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moveTo>
                  <a:pt x="246" y="233"/>
                </a:moveTo>
                <a:cubicBezTo>
                  <a:pt x="237" y="220"/>
                  <a:pt x="227" y="208"/>
                  <a:pt x="217" y="195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212" y="220"/>
                  <a:pt x="221" y="232"/>
                  <a:pt x="230" y="245"/>
                </a:cubicBezTo>
                <a:cubicBezTo>
                  <a:pt x="246" y="233"/>
                  <a:pt x="246" y="233"/>
                  <a:pt x="246" y="233"/>
                </a:cubicBezTo>
                <a:moveTo>
                  <a:pt x="300" y="311"/>
                </a:moveTo>
                <a:cubicBezTo>
                  <a:pt x="291" y="297"/>
                  <a:pt x="283" y="284"/>
                  <a:pt x="274" y="271"/>
                </a:cubicBezTo>
                <a:cubicBezTo>
                  <a:pt x="257" y="282"/>
                  <a:pt x="257" y="282"/>
                  <a:pt x="257" y="282"/>
                </a:cubicBezTo>
                <a:cubicBezTo>
                  <a:pt x="266" y="295"/>
                  <a:pt x="275" y="308"/>
                  <a:pt x="283" y="321"/>
                </a:cubicBezTo>
                <a:cubicBezTo>
                  <a:pt x="300" y="311"/>
                  <a:pt x="300" y="311"/>
                  <a:pt x="300" y="311"/>
                </a:cubicBezTo>
                <a:moveTo>
                  <a:pt x="346" y="393"/>
                </a:moveTo>
                <a:cubicBezTo>
                  <a:pt x="339" y="379"/>
                  <a:pt x="332" y="365"/>
                  <a:pt x="324" y="352"/>
                </a:cubicBezTo>
                <a:cubicBezTo>
                  <a:pt x="306" y="361"/>
                  <a:pt x="306" y="361"/>
                  <a:pt x="306" y="361"/>
                </a:cubicBezTo>
                <a:cubicBezTo>
                  <a:pt x="314" y="375"/>
                  <a:pt x="321" y="389"/>
                  <a:pt x="328" y="402"/>
                </a:cubicBezTo>
                <a:cubicBezTo>
                  <a:pt x="346" y="393"/>
                  <a:pt x="346" y="393"/>
                  <a:pt x="346" y="393"/>
                </a:cubicBezTo>
                <a:moveTo>
                  <a:pt x="385" y="480"/>
                </a:moveTo>
                <a:cubicBezTo>
                  <a:pt x="380" y="465"/>
                  <a:pt x="373" y="450"/>
                  <a:pt x="367" y="436"/>
                </a:cubicBezTo>
                <a:cubicBezTo>
                  <a:pt x="348" y="444"/>
                  <a:pt x="348" y="444"/>
                  <a:pt x="348" y="444"/>
                </a:cubicBezTo>
                <a:cubicBezTo>
                  <a:pt x="355" y="458"/>
                  <a:pt x="361" y="473"/>
                  <a:pt x="367" y="487"/>
                </a:cubicBezTo>
                <a:cubicBezTo>
                  <a:pt x="385" y="480"/>
                  <a:pt x="385" y="480"/>
                  <a:pt x="385" y="480"/>
                </a:cubicBezTo>
                <a:moveTo>
                  <a:pt x="417" y="569"/>
                </a:moveTo>
                <a:cubicBezTo>
                  <a:pt x="413" y="554"/>
                  <a:pt x="408" y="539"/>
                  <a:pt x="402" y="524"/>
                </a:cubicBezTo>
                <a:cubicBezTo>
                  <a:pt x="384" y="531"/>
                  <a:pt x="384" y="531"/>
                  <a:pt x="384" y="531"/>
                </a:cubicBezTo>
                <a:cubicBezTo>
                  <a:pt x="389" y="545"/>
                  <a:pt x="394" y="560"/>
                  <a:pt x="398" y="575"/>
                </a:cubicBezTo>
                <a:cubicBezTo>
                  <a:pt x="417" y="569"/>
                  <a:pt x="417" y="569"/>
                  <a:pt x="417" y="569"/>
                </a:cubicBezTo>
                <a:moveTo>
                  <a:pt x="442" y="660"/>
                </a:moveTo>
                <a:cubicBezTo>
                  <a:pt x="438" y="645"/>
                  <a:pt x="435" y="629"/>
                  <a:pt x="431" y="614"/>
                </a:cubicBezTo>
                <a:cubicBezTo>
                  <a:pt x="411" y="619"/>
                  <a:pt x="411" y="619"/>
                  <a:pt x="411" y="619"/>
                </a:cubicBezTo>
                <a:cubicBezTo>
                  <a:pt x="415" y="634"/>
                  <a:pt x="419" y="649"/>
                  <a:pt x="422" y="665"/>
                </a:cubicBezTo>
                <a:cubicBezTo>
                  <a:pt x="442" y="660"/>
                  <a:pt x="442" y="660"/>
                  <a:pt x="442" y="660"/>
                </a:cubicBezTo>
                <a:moveTo>
                  <a:pt x="458" y="753"/>
                </a:moveTo>
                <a:cubicBezTo>
                  <a:pt x="456" y="738"/>
                  <a:pt x="454" y="722"/>
                  <a:pt x="451" y="707"/>
                </a:cubicBezTo>
                <a:cubicBezTo>
                  <a:pt x="431" y="710"/>
                  <a:pt x="431" y="710"/>
                  <a:pt x="431" y="710"/>
                </a:cubicBezTo>
                <a:cubicBezTo>
                  <a:pt x="434" y="725"/>
                  <a:pt x="436" y="741"/>
                  <a:pt x="438" y="756"/>
                </a:cubicBezTo>
                <a:cubicBezTo>
                  <a:pt x="458" y="753"/>
                  <a:pt x="458" y="753"/>
                  <a:pt x="458" y="753"/>
                </a:cubicBezTo>
                <a:moveTo>
                  <a:pt x="467" y="848"/>
                </a:moveTo>
                <a:cubicBezTo>
                  <a:pt x="466" y="832"/>
                  <a:pt x="465" y="816"/>
                  <a:pt x="464" y="801"/>
                </a:cubicBezTo>
                <a:cubicBezTo>
                  <a:pt x="444" y="802"/>
                  <a:pt x="444" y="802"/>
                  <a:pt x="444" y="802"/>
                </a:cubicBezTo>
                <a:cubicBezTo>
                  <a:pt x="445" y="818"/>
                  <a:pt x="446" y="833"/>
                  <a:pt x="447" y="849"/>
                </a:cubicBezTo>
                <a:cubicBezTo>
                  <a:pt x="467" y="848"/>
                  <a:pt x="467" y="848"/>
                  <a:pt x="467" y="8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</a:endParaRPr>
          </a:p>
        </p:txBody>
      </p:sp>
      <p:sp>
        <p:nvSpPr>
          <p:cNvPr id="88" name="Freeform 77">
            <a:extLst>
              <a:ext uri="{FF2B5EF4-FFF2-40B4-BE49-F238E27FC236}">
                <a16:creationId xmlns:a16="http://schemas.microsoft.com/office/drawing/2014/main" id="{A416F9AF-0FC4-404D-8A7B-509DF2B611EB}"/>
              </a:ext>
            </a:extLst>
          </p:cNvPr>
          <p:cNvSpPr>
            <a:spLocks/>
          </p:cNvSpPr>
          <p:nvPr/>
        </p:nvSpPr>
        <p:spPr bwMode="auto">
          <a:xfrm>
            <a:off x="6649037" y="7993767"/>
            <a:ext cx="3166562" cy="1880742"/>
          </a:xfrm>
          <a:custGeom>
            <a:avLst/>
            <a:gdLst>
              <a:gd name="T0" fmla="*/ 451 w 806"/>
              <a:gd name="T1" fmla="*/ 0 h 454"/>
              <a:gd name="T2" fmla="*/ 294 w 806"/>
              <a:gd name="T3" fmla="*/ 119 h 454"/>
              <a:gd name="T4" fmla="*/ 235 w 806"/>
              <a:gd name="T5" fmla="*/ 103 h 454"/>
              <a:gd name="T6" fmla="*/ 118 w 806"/>
              <a:gd name="T7" fmla="*/ 220 h 454"/>
              <a:gd name="T8" fmla="*/ 0 w 806"/>
              <a:gd name="T9" fmla="*/ 337 h 454"/>
              <a:gd name="T10" fmla="*/ 118 w 806"/>
              <a:gd name="T11" fmla="*/ 454 h 454"/>
              <a:gd name="T12" fmla="*/ 665 w 806"/>
              <a:gd name="T13" fmla="*/ 454 h 454"/>
              <a:gd name="T14" fmla="*/ 806 w 806"/>
              <a:gd name="T15" fmla="*/ 313 h 454"/>
              <a:gd name="T16" fmla="*/ 744 w 806"/>
              <a:gd name="T17" fmla="*/ 196 h 454"/>
              <a:gd name="T18" fmla="*/ 744 w 806"/>
              <a:gd name="T19" fmla="*/ 194 h 454"/>
              <a:gd name="T20" fmla="*/ 636 w 806"/>
              <a:gd name="T21" fmla="*/ 86 h 454"/>
              <a:gd name="T22" fmla="*/ 598 w 806"/>
              <a:gd name="T23" fmla="*/ 93 h 454"/>
              <a:gd name="T24" fmla="*/ 451 w 806"/>
              <a:gd name="T2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</a:endParaRPr>
          </a:p>
        </p:txBody>
      </p:sp>
      <p:sp>
        <p:nvSpPr>
          <p:cNvPr id="89" name="Freeform 78">
            <a:extLst>
              <a:ext uri="{FF2B5EF4-FFF2-40B4-BE49-F238E27FC236}">
                <a16:creationId xmlns:a16="http://schemas.microsoft.com/office/drawing/2014/main" id="{73E53FBD-A67F-467B-8DA3-D8D75B1E5477}"/>
              </a:ext>
            </a:extLst>
          </p:cNvPr>
          <p:cNvSpPr>
            <a:spLocks/>
          </p:cNvSpPr>
          <p:nvPr/>
        </p:nvSpPr>
        <p:spPr bwMode="auto">
          <a:xfrm>
            <a:off x="10238268" y="3046380"/>
            <a:ext cx="4068120" cy="2414088"/>
          </a:xfrm>
          <a:custGeom>
            <a:avLst/>
            <a:gdLst>
              <a:gd name="T0" fmla="*/ 954 w 1034"/>
              <a:gd name="T1" fmla="*/ 252 h 583"/>
              <a:gd name="T2" fmla="*/ 954 w 1034"/>
              <a:gd name="T3" fmla="*/ 249 h 583"/>
              <a:gd name="T4" fmla="*/ 815 w 1034"/>
              <a:gd name="T5" fmla="*/ 110 h 583"/>
              <a:gd name="T6" fmla="*/ 767 w 1034"/>
              <a:gd name="T7" fmla="*/ 119 h 583"/>
              <a:gd name="T8" fmla="*/ 578 w 1034"/>
              <a:gd name="T9" fmla="*/ 0 h 583"/>
              <a:gd name="T10" fmla="*/ 377 w 1034"/>
              <a:gd name="T11" fmla="*/ 152 h 583"/>
              <a:gd name="T12" fmla="*/ 301 w 1034"/>
              <a:gd name="T13" fmla="*/ 131 h 583"/>
              <a:gd name="T14" fmla="*/ 150 w 1034"/>
              <a:gd name="T15" fmla="*/ 282 h 583"/>
              <a:gd name="T16" fmla="*/ 0 w 1034"/>
              <a:gd name="T17" fmla="*/ 432 h 583"/>
              <a:gd name="T18" fmla="*/ 150 w 1034"/>
              <a:gd name="T19" fmla="*/ 583 h 583"/>
              <a:gd name="T20" fmla="*/ 853 w 1034"/>
              <a:gd name="T21" fmla="*/ 583 h 583"/>
              <a:gd name="T22" fmla="*/ 1034 w 1034"/>
              <a:gd name="T23" fmla="*/ 402 h 583"/>
              <a:gd name="T24" fmla="*/ 954 w 1034"/>
              <a:gd name="T25" fmla="*/ 25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4" h="583">
                <a:moveTo>
                  <a:pt x="954" y="252"/>
                </a:moveTo>
                <a:cubicBezTo>
                  <a:pt x="954" y="251"/>
                  <a:pt x="954" y="250"/>
                  <a:pt x="954" y="249"/>
                </a:cubicBezTo>
                <a:cubicBezTo>
                  <a:pt x="954" y="172"/>
                  <a:pt x="892" y="110"/>
                  <a:pt x="815" y="110"/>
                </a:cubicBezTo>
                <a:cubicBezTo>
                  <a:pt x="798" y="110"/>
                  <a:pt x="782" y="113"/>
                  <a:pt x="767" y="119"/>
                </a:cubicBezTo>
                <a:cubicBezTo>
                  <a:pt x="733" y="49"/>
                  <a:pt x="661" y="0"/>
                  <a:pt x="578" y="0"/>
                </a:cubicBezTo>
                <a:cubicBezTo>
                  <a:pt x="482" y="0"/>
                  <a:pt x="402" y="64"/>
                  <a:pt x="377" y="152"/>
                </a:cubicBezTo>
                <a:cubicBezTo>
                  <a:pt x="355" y="139"/>
                  <a:pt x="329" y="131"/>
                  <a:pt x="301" y="131"/>
                </a:cubicBezTo>
                <a:cubicBezTo>
                  <a:pt x="218" y="131"/>
                  <a:pt x="150" y="199"/>
                  <a:pt x="150" y="282"/>
                </a:cubicBezTo>
                <a:cubicBezTo>
                  <a:pt x="67" y="282"/>
                  <a:pt x="0" y="349"/>
                  <a:pt x="0" y="432"/>
                </a:cubicBezTo>
                <a:cubicBezTo>
                  <a:pt x="0" y="515"/>
                  <a:pt x="67" y="583"/>
                  <a:pt x="150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953" y="583"/>
                  <a:pt x="1034" y="502"/>
                  <a:pt x="1034" y="402"/>
                </a:cubicBezTo>
                <a:cubicBezTo>
                  <a:pt x="1034" y="339"/>
                  <a:pt x="1002" y="284"/>
                  <a:pt x="954" y="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</a:endParaRPr>
          </a:p>
        </p:txBody>
      </p:sp>
      <p:sp>
        <p:nvSpPr>
          <p:cNvPr id="90" name="Freeform 77">
            <a:extLst>
              <a:ext uri="{FF2B5EF4-FFF2-40B4-BE49-F238E27FC236}">
                <a16:creationId xmlns:a16="http://schemas.microsoft.com/office/drawing/2014/main" id="{2D51F297-3B25-4957-AE42-5BEAA623EE74}"/>
              </a:ext>
            </a:extLst>
          </p:cNvPr>
          <p:cNvSpPr>
            <a:spLocks/>
          </p:cNvSpPr>
          <p:nvPr/>
        </p:nvSpPr>
        <p:spPr bwMode="auto">
          <a:xfrm>
            <a:off x="14921901" y="8031389"/>
            <a:ext cx="3166562" cy="1880742"/>
          </a:xfrm>
          <a:custGeom>
            <a:avLst/>
            <a:gdLst>
              <a:gd name="T0" fmla="*/ 451 w 806"/>
              <a:gd name="T1" fmla="*/ 0 h 454"/>
              <a:gd name="T2" fmla="*/ 294 w 806"/>
              <a:gd name="T3" fmla="*/ 119 h 454"/>
              <a:gd name="T4" fmla="*/ 235 w 806"/>
              <a:gd name="T5" fmla="*/ 103 h 454"/>
              <a:gd name="T6" fmla="*/ 118 w 806"/>
              <a:gd name="T7" fmla="*/ 220 h 454"/>
              <a:gd name="T8" fmla="*/ 0 w 806"/>
              <a:gd name="T9" fmla="*/ 337 h 454"/>
              <a:gd name="T10" fmla="*/ 118 w 806"/>
              <a:gd name="T11" fmla="*/ 454 h 454"/>
              <a:gd name="T12" fmla="*/ 665 w 806"/>
              <a:gd name="T13" fmla="*/ 454 h 454"/>
              <a:gd name="T14" fmla="*/ 806 w 806"/>
              <a:gd name="T15" fmla="*/ 313 h 454"/>
              <a:gd name="T16" fmla="*/ 744 w 806"/>
              <a:gd name="T17" fmla="*/ 196 h 454"/>
              <a:gd name="T18" fmla="*/ 744 w 806"/>
              <a:gd name="T19" fmla="*/ 194 h 454"/>
              <a:gd name="T20" fmla="*/ 636 w 806"/>
              <a:gd name="T21" fmla="*/ 86 h 454"/>
              <a:gd name="T22" fmla="*/ 598 w 806"/>
              <a:gd name="T23" fmla="*/ 93 h 454"/>
              <a:gd name="T24" fmla="*/ 451 w 806"/>
              <a:gd name="T2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34D8B42-91FE-4147-BDFB-5D3D9ED81A81}"/>
              </a:ext>
            </a:extLst>
          </p:cNvPr>
          <p:cNvGrpSpPr/>
          <p:nvPr/>
        </p:nvGrpSpPr>
        <p:grpSpPr>
          <a:xfrm>
            <a:off x="9439772" y="5401332"/>
            <a:ext cx="5743840" cy="3570708"/>
            <a:chOff x="9436597" y="5579572"/>
            <a:chExt cx="5473605" cy="3230973"/>
          </a:xfrm>
          <a:solidFill>
            <a:schemeClr val="accent4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C3881360-69C1-4CD7-B3DA-2197161A4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6597" y="6505981"/>
              <a:ext cx="713663" cy="713630"/>
            </a:xfrm>
            <a:custGeom>
              <a:avLst/>
              <a:gdLst>
                <a:gd name="T0" fmla="*/ 942 w 1248"/>
                <a:gd name="T1" fmla="*/ 0 h 1253"/>
                <a:gd name="T2" fmla="*/ 942 w 1248"/>
                <a:gd name="T3" fmla="*/ 0 h 1253"/>
                <a:gd name="T4" fmla="*/ 585 w 1248"/>
                <a:gd name="T5" fmla="*/ 506 h 1253"/>
                <a:gd name="T6" fmla="*/ 0 w 1248"/>
                <a:gd name="T7" fmla="*/ 305 h 1253"/>
                <a:gd name="T8" fmla="*/ 502 w 1248"/>
                <a:gd name="T9" fmla="*/ 662 h 1253"/>
                <a:gd name="T10" fmla="*/ 300 w 1248"/>
                <a:gd name="T11" fmla="*/ 1252 h 1253"/>
                <a:gd name="T12" fmla="*/ 662 w 1248"/>
                <a:gd name="T13" fmla="*/ 745 h 1253"/>
                <a:gd name="T14" fmla="*/ 1247 w 1248"/>
                <a:gd name="T15" fmla="*/ 946 h 1253"/>
                <a:gd name="T16" fmla="*/ 741 w 1248"/>
                <a:gd name="T17" fmla="*/ 589 h 1253"/>
                <a:gd name="T18" fmla="*/ 942 w 1248"/>
                <a:gd name="T1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8" h="1253">
                  <a:moveTo>
                    <a:pt x="942" y="0"/>
                  </a:moveTo>
                  <a:lnTo>
                    <a:pt x="942" y="0"/>
                  </a:lnTo>
                  <a:lnTo>
                    <a:pt x="585" y="506"/>
                  </a:lnTo>
                  <a:lnTo>
                    <a:pt x="0" y="305"/>
                  </a:lnTo>
                  <a:lnTo>
                    <a:pt x="502" y="662"/>
                  </a:lnTo>
                  <a:lnTo>
                    <a:pt x="300" y="1252"/>
                  </a:lnTo>
                  <a:lnTo>
                    <a:pt x="662" y="745"/>
                  </a:lnTo>
                  <a:lnTo>
                    <a:pt x="1247" y="946"/>
                  </a:lnTo>
                  <a:lnTo>
                    <a:pt x="741" y="589"/>
                  </a:lnTo>
                  <a:lnTo>
                    <a:pt x="94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26ED6EE1-FA5F-4788-876A-0BDC573F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2538" y="5579572"/>
              <a:ext cx="307727" cy="314258"/>
            </a:xfrm>
            <a:custGeom>
              <a:avLst/>
              <a:gdLst>
                <a:gd name="T0" fmla="*/ 496 w 539"/>
                <a:gd name="T1" fmla="*/ 0 h 545"/>
                <a:gd name="T2" fmla="*/ 496 w 539"/>
                <a:gd name="T3" fmla="*/ 0 h 545"/>
                <a:gd name="T4" fmla="*/ 263 w 539"/>
                <a:gd name="T5" fmla="*/ 213 h 545"/>
                <a:gd name="T6" fmla="*/ 0 w 539"/>
                <a:gd name="T7" fmla="*/ 42 h 545"/>
                <a:gd name="T8" fmla="*/ 207 w 539"/>
                <a:gd name="T9" fmla="*/ 280 h 545"/>
                <a:gd name="T10" fmla="*/ 41 w 539"/>
                <a:gd name="T11" fmla="*/ 544 h 545"/>
                <a:gd name="T12" fmla="*/ 273 w 539"/>
                <a:gd name="T13" fmla="*/ 337 h 545"/>
                <a:gd name="T14" fmla="*/ 538 w 539"/>
                <a:gd name="T15" fmla="*/ 502 h 545"/>
                <a:gd name="T16" fmla="*/ 331 w 539"/>
                <a:gd name="T17" fmla="*/ 269 h 545"/>
                <a:gd name="T18" fmla="*/ 496 w 539"/>
                <a:gd name="T1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545">
                  <a:moveTo>
                    <a:pt x="496" y="0"/>
                  </a:moveTo>
                  <a:lnTo>
                    <a:pt x="496" y="0"/>
                  </a:lnTo>
                  <a:lnTo>
                    <a:pt x="263" y="213"/>
                  </a:lnTo>
                  <a:lnTo>
                    <a:pt x="0" y="42"/>
                  </a:lnTo>
                  <a:lnTo>
                    <a:pt x="207" y="280"/>
                  </a:lnTo>
                  <a:lnTo>
                    <a:pt x="41" y="544"/>
                  </a:lnTo>
                  <a:lnTo>
                    <a:pt x="273" y="337"/>
                  </a:lnTo>
                  <a:lnTo>
                    <a:pt x="538" y="502"/>
                  </a:lnTo>
                  <a:lnTo>
                    <a:pt x="331" y="269"/>
                  </a:lnTo>
                  <a:lnTo>
                    <a:pt x="49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460F2F7A-5157-489D-84C2-008DF49FA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4606" y="8434091"/>
              <a:ext cx="307727" cy="314258"/>
            </a:xfrm>
            <a:custGeom>
              <a:avLst/>
              <a:gdLst>
                <a:gd name="T0" fmla="*/ 497 w 539"/>
                <a:gd name="T1" fmla="*/ 0 h 545"/>
                <a:gd name="T2" fmla="*/ 497 w 539"/>
                <a:gd name="T3" fmla="*/ 0 h 545"/>
                <a:gd name="T4" fmla="*/ 497 w 539"/>
                <a:gd name="T5" fmla="*/ 0 h 545"/>
                <a:gd name="T6" fmla="*/ 264 w 539"/>
                <a:gd name="T7" fmla="*/ 213 h 545"/>
                <a:gd name="T8" fmla="*/ 0 w 539"/>
                <a:gd name="T9" fmla="*/ 42 h 545"/>
                <a:gd name="T10" fmla="*/ 207 w 539"/>
                <a:gd name="T11" fmla="*/ 279 h 545"/>
                <a:gd name="T12" fmla="*/ 41 w 539"/>
                <a:gd name="T13" fmla="*/ 544 h 545"/>
                <a:gd name="T14" fmla="*/ 274 w 539"/>
                <a:gd name="T15" fmla="*/ 336 h 545"/>
                <a:gd name="T16" fmla="*/ 538 w 539"/>
                <a:gd name="T17" fmla="*/ 502 h 545"/>
                <a:gd name="T18" fmla="*/ 332 w 539"/>
                <a:gd name="T19" fmla="*/ 269 h 545"/>
                <a:gd name="T20" fmla="*/ 497 w 539"/>
                <a:gd name="T2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" h="545">
                  <a:moveTo>
                    <a:pt x="497" y="0"/>
                  </a:moveTo>
                  <a:lnTo>
                    <a:pt x="497" y="0"/>
                  </a:lnTo>
                  <a:lnTo>
                    <a:pt x="497" y="0"/>
                  </a:lnTo>
                  <a:cubicBezTo>
                    <a:pt x="264" y="213"/>
                    <a:pt x="264" y="213"/>
                    <a:pt x="264" y="21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7" y="279"/>
                    <a:pt x="207" y="279"/>
                    <a:pt x="207" y="279"/>
                  </a:cubicBezTo>
                  <a:cubicBezTo>
                    <a:pt x="41" y="544"/>
                    <a:pt x="41" y="544"/>
                    <a:pt x="41" y="54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538" y="502"/>
                    <a:pt x="538" y="502"/>
                    <a:pt x="538" y="502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497" y="0"/>
                    <a:pt x="497" y="0"/>
                    <a:pt x="49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73BF1B42-23EA-4607-B569-CC9D9F93F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2475" y="7055933"/>
              <a:ext cx="307727" cy="304439"/>
            </a:xfrm>
            <a:custGeom>
              <a:avLst/>
              <a:gdLst>
                <a:gd name="T0" fmla="*/ 496 w 539"/>
                <a:gd name="T1" fmla="*/ 0 h 539"/>
                <a:gd name="T2" fmla="*/ 263 w 539"/>
                <a:gd name="T3" fmla="*/ 207 h 539"/>
                <a:gd name="T4" fmla="*/ 0 w 539"/>
                <a:gd name="T5" fmla="*/ 42 h 539"/>
                <a:gd name="T6" fmla="*/ 207 w 539"/>
                <a:gd name="T7" fmla="*/ 274 h 539"/>
                <a:gd name="T8" fmla="*/ 42 w 539"/>
                <a:gd name="T9" fmla="*/ 538 h 539"/>
                <a:gd name="T10" fmla="*/ 274 w 539"/>
                <a:gd name="T11" fmla="*/ 331 h 539"/>
                <a:gd name="T12" fmla="*/ 538 w 539"/>
                <a:gd name="T13" fmla="*/ 497 h 539"/>
                <a:gd name="T14" fmla="*/ 331 w 539"/>
                <a:gd name="T15" fmla="*/ 264 h 539"/>
                <a:gd name="T16" fmla="*/ 496 w 539"/>
                <a:gd name="T1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9" h="539">
                  <a:moveTo>
                    <a:pt x="496" y="0"/>
                  </a:moveTo>
                  <a:lnTo>
                    <a:pt x="263" y="207"/>
                  </a:lnTo>
                  <a:lnTo>
                    <a:pt x="0" y="42"/>
                  </a:lnTo>
                  <a:lnTo>
                    <a:pt x="207" y="274"/>
                  </a:lnTo>
                  <a:lnTo>
                    <a:pt x="42" y="538"/>
                  </a:lnTo>
                  <a:lnTo>
                    <a:pt x="274" y="331"/>
                  </a:lnTo>
                  <a:lnTo>
                    <a:pt x="538" y="497"/>
                  </a:lnTo>
                  <a:lnTo>
                    <a:pt x="331" y="264"/>
                  </a:lnTo>
                  <a:lnTo>
                    <a:pt x="49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EC28B158-B86A-4005-BFA4-D37CA2F8A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3465" y="8096915"/>
              <a:ext cx="713663" cy="713630"/>
            </a:xfrm>
            <a:custGeom>
              <a:avLst/>
              <a:gdLst>
                <a:gd name="T0" fmla="*/ 947 w 1248"/>
                <a:gd name="T1" fmla="*/ 0 h 1249"/>
                <a:gd name="T2" fmla="*/ 947 w 1248"/>
                <a:gd name="T3" fmla="*/ 0 h 1249"/>
                <a:gd name="T4" fmla="*/ 591 w 1248"/>
                <a:gd name="T5" fmla="*/ 507 h 1249"/>
                <a:gd name="T6" fmla="*/ 0 w 1248"/>
                <a:gd name="T7" fmla="*/ 306 h 1249"/>
                <a:gd name="T8" fmla="*/ 508 w 1248"/>
                <a:gd name="T9" fmla="*/ 663 h 1249"/>
                <a:gd name="T10" fmla="*/ 306 w 1248"/>
                <a:gd name="T11" fmla="*/ 1248 h 1249"/>
                <a:gd name="T12" fmla="*/ 306 w 1248"/>
                <a:gd name="T13" fmla="*/ 1248 h 1249"/>
                <a:gd name="T14" fmla="*/ 663 w 1248"/>
                <a:gd name="T15" fmla="*/ 745 h 1249"/>
                <a:gd name="T16" fmla="*/ 1247 w 1248"/>
                <a:gd name="T17" fmla="*/ 947 h 1249"/>
                <a:gd name="T18" fmla="*/ 745 w 1248"/>
                <a:gd name="T19" fmla="*/ 585 h 1249"/>
                <a:gd name="T20" fmla="*/ 947 w 1248"/>
                <a:gd name="T21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8" h="1249">
                  <a:moveTo>
                    <a:pt x="947" y="0"/>
                  </a:moveTo>
                  <a:lnTo>
                    <a:pt x="947" y="0"/>
                  </a:lnTo>
                  <a:lnTo>
                    <a:pt x="591" y="507"/>
                  </a:lnTo>
                  <a:lnTo>
                    <a:pt x="0" y="306"/>
                  </a:lnTo>
                  <a:lnTo>
                    <a:pt x="508" y="663"/>
                  </a:lnTo>
                  <a:lnTo>
                    <a:pt x="306" y="1248"/>
                  </a:lnTo>
                  <a:lnTo>
                    <a:pt x="306" y="1248"/>
                  </a:lnTo>
                  <a:lnTo>
                    <a:pt x="663" y="745"/>
                  </a:lnTo>
                  <a:lnTo>
                    <a:pt x="1247" y="947"/>
                  </a:lnTo>
                  <a:lnTo>
                    <a:pt x="745" y="585"/>
                  </a:lnTo>
                  <a:lnTo>
                    <a:pt x="94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8617459-C058-48F4-B6A1-54D37163C6F9}"/>
              </a:ext>
            </a:extLst>
          </p:cNvPr>
          <p:cNvSpPr txBox="1"/>
          <p:nvPr/>
        </p:nvSpPr>
        <p:spPr>
          <a:xfrm>
            <a:off x="9397409" y="3821357"/>
            <a:ext cx="5891894" cy="819526"/>
          </a:xfrm>
          <a:prstGeom prst="rect">
            <a:avLst/>
          </a:prstGeom>
          <a:noFill/>
        </p:spPr>
        <p:txBody>
          <a:bodyPr wrap="square" lIns="0" tIns="121926" rIns="0" bIns="0">
            <a:spAutoFit/>
          </a:bodyPr>
          <a:lstStyle/>
          <a:p>
            <a:pPr defTabSz="1218984">
              <a:lnSpc>
                <a:spcPct val="120000"/>
              </a:lnSpc>
              <a:defRPr/>
            </a:pPr>
            <a:r>
              <a:rPr lang="en-US" sz="4200" b="1" dirty="0">
                <a:solidFill>
                  <a:schemeClr val="bg1"/>
                </a:solidFill>
                <a:latin typeface="Lato Regular"/>
                <a:cs typeface="Lato Regular"/>
              </a:rPr>
              <a:t>INTERESTS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EC54F3-FC7F-4ECB-8249-E3232A29BF94}"/>
              </a:ext>
            </a:extLst>
          </p:cNvPr>
          <p:cNvSpPr txBox="1"/>
          <p:nvPr/>
        </p:nvSpPr>
        <p:spPr>
          <a:xfrm>
            <a:off x="13688925" y="8612267"/>
            <a:ext cx="5891894" cy="819526"/>
          </a:xfrm>
          <a:prstGeom prst="rect">
            <a:avLst/>
          </a:prstGeom>
          <a:noFill/>
        </p:spPr>
        <p:txBody>
          <a:bodyPr wrap="square" lIns="0" tIns="121926" rIns="0" bIns="0">
            <a:spAutoFit/>
          </a:bodyPr>
          <a:lstStyle/>
          <a:p>
            <a:pPr defTabSz="1218984">
              <a:lnSpc>
                <a:spcPct val="120000"/>
              </a:lnSpc>
              <a:defRPr/>
            </a:pPr>
            <a:r>
              <a:rPr lang="en-US" sz="4200" b="1" dirty="0">
                <a:solidFill>
                  <a:schemeClr val="bg1"/>
                </a:solidFill>
                <a:latin typeface="Lato Regular"/>
                <a:cs typeface="Lato Regular"/>
              </a:rPr>
              <a:t>SUCCESS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44A5B2-EE58-4DE9-8973-4784601B9983}"/>
              </a:ext>
            </a:extLst>
          </p:cNvPr>
          <p:cNvSpPr txBox="1"/>
          <p:nvPr/>
        </p:nvSpPr>
        <p:spPr>
          <a:xfrm>
            <a:off x="5336197" y="8593023"/>
            <a:ext cx="5891894" cy="819526"/>
          </a:xfrm>
          <a:prstGeom prst="rect">
            <a:avLst/>
          </a:prstGeom>
          <a:noFill/>
        </p:spPr>
        <p:txBody>
          <a:bodyPr wrap="square" lIns="0" tIns="121926" rIns="0" bIns="0">
            <a:spAutoFit/>
          </a:bodyPr>
          <a:lstStyle/>
          <a:p>
            <a:pPr defTabSz="1218984">
              <a:lnSpc>
                <a:spcPct val="120000"/>
              </a:lnSpc>
              <a:defRPr/>
            </a:pPr>
            <a:r>
              <a:rPr lang="en-US" sz="4200" b="1" dirty="0">
                <a:solidFill>
                  <a:schemeClr val="bg1"/>
                </a:solidFill>
                <a:latin typeface="Lato Regular"/>
                <a:cs typeface="Lato Regular"/>
              </a:rPr>
              <a:t>ANALYSIS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8C53A94-F1DB-4558-AB01-9DA772874043}"/>
              </a:ext>
            </a:extLst>
          </p:cNvPr>
          <p:cNvSpPr txBox="1"/>
          <p:nvPr/>
        </p:nvSpPr>
        <p:spPr>
          <a:xfrm>
            <a:off x="3591370" y="3180592"/>
            <a:ext cx="5891894" cy="1897320"/>
          </a:xfrm>
          <a:prstGeom prst="rect">
            <a:avLst/>
          </a:prstGeom>
          <a:noFill/>
        </p:spPr>
        <p:txBody>
          <a:bodyPr wrap="square" lIns="0" tIns="121926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3600" dirty="0">
                <a:latin typeface="+mj-lt"/>
                <a:cs typeface="Lato Regular"/>
              </a:rPr>
              <a:t>Target individual interests in products across all digital and social media platforms. </a:t>
            </a:r>
            <a:endParaRPr lang="en-US" sz="3600" dirty="0">
              <a:latin typeface="+mj-lt"/>
              <a:cs typeface="Lato Ligh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3FB9B3-A44F-45B7-A47D-C7B0552ECEFA}"/>
              </a:ext>
            </a:extLst>
          </p:cNvPr>
          <p:cNvSpPr txBox="1"/>
          <p:nvPr/>
        </p:nvSpPr>
        <p:spPr>
          <a:xfrm>
            <a:off x="635490" y="8612267"/>
            <a:ext cx="5891894" cy="3121951"/>
          </a:xfrm>
          <a:prstGeom prst="rect">
            <a:avLst/>
          </a:prstGeom>
          <a:noFill/>
        </p:spPr>
        <p:txBody>
          <a:bodyPr wrap="square" lIns="0" tIns="121926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3600" dirty="0">
                <a:latin typeface="+mj-lt"/>
                <a:cs typeface="Lato Regular"/>
              </a:rPr>
              <a:t>Access to AI, Machine Learning and Big Data analysis to get metrics on what individuals are finding useful and what they are not. </a:t>
            </a:r>
            <a:endParaRPr lang="en-US" sz="3600" dirty="0">
              <a:latin typeface="+mj-lt"/>
              <a:cs typeface="Lato Ligh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2A80F0-D6D0-40D1-A819-F371C9BA85A4}"/>
              </a:ext>
            </a:extLst>
          </p:cNvPr>
          <p:cNvSpPr txBox="1"/>
          <p:nvPr/>
        </p:nvSpPr>
        <p:spPr>
          <a:xfrm>
            <a:off x="17023076" y="7218000"/>
            <a:ext cx="6538586" cy="2512553"/>
          </a:xfrm>
          <a:prstGeom prst="rect">
            <a:avLst/>
          </a:prstGeom>
          <a:noFill/>
        </p:spPr>
        <p:txBody>
          <a:bodyPr wrap="square" lIns="0" tIns="121926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latin typeface="+mj-lt"/>
                <a:cs typeface="Lato Light"/>
              </a:rPr>
              <a:t>Provide a simpler, smarter investor experience but at the same time remain totally compliant.</a:t>
            </a:r>
          </a:p>
        </p:txBody>
      </p:sp>
      <p:sp>
        <p:nvSpPr>
          <p:cNvPr id="103" name="Freeform 74">
            <a:extLst>
              <a:ext uri="{FF2B5EF4-FFF2-40B4-BE49-F238E27FC236}">
                <a16:creationId xmlns:a16="http://schemas.microsoft.com/office/drawing/2014/main" id="{61CDE525-635F-4885-8200-D73D2135BCC6}"/>
              </a:ext>
            </a:extLst>
          </p:cNvPr>
          <p:cNvSpPr>
            <a:spLocks noEditPoints="1"/>
          </p:cNvSpPr>
          <p:nvPr/>
        </p:nvSpPr>
        <p:spPr bwMode="auto">
          <a:xfrm rot="14229354">
            <a:off x="8179903" y="4401895"/>
            <a:ext cx="1931706" cy="3336194"/>
          </a:xfrm>
          <a:custGeom>
            <a:avLst/>
            <a:gdLst>
              <a:gd name="T0" fmla="*/ 50 w 467"/>
              <a:gd name="T1" fmla="*/ 29 h 849"/>
              <a:gd name="T2" fmla="*/ 12 w 467"/>
              <a:gd name="T3" fmla="*/ 0 h 849"/>
              <a:gd name="T4" fmla="*/ 0 w 467"/>
              <a:gd name="T5" fmla="*/ 16 h 849"/>
              <a:gd name="T6" fmla="*/ 37 w 467"/>
              <a:gd name="T7" fmla="*/ 45 h 849"/>
              <a:gd name="T8" fmla="*/ 50 w 467"/>
              <a:gd name="T9" fmla="*/ 29 h 849"/>
              <a:gd name="T10" fmla="*/ 50 w 467"/>
              <a:gd name="T11" fmla="*/ 29 h 849"/>
              <a:gd name="T12" fmla="*/ 121 w 467"/>
              <a:gd name="T13" fmla="*/ 91 h 849"/>
              <a:gd name="T14" fmla="*/ 86 w 467"/>
              <a:gd name="T15" fmla="*/ 59 h 849"/>
              <a:gd name="T16" fmla="*/ 73 w 467"/>
              <a:gd name="T17" fmla="*/ 74 h 849"/>
              <a:gd name="T18" fmla="*/ 107 w 467"/>
              <a:gd name="T19" fmla="*/ 106 h 849"/>
              <a:gd name="T20" fmla="*/ 121 w 467"/>
              <a:gd name="T21" fmla="*/ 91 h 849"/>
              <a:gd name="T22" fmla="*/ 187 w 467"/>
              <a:gd name="T23" fmla="*/ 159 h 849"/>
              <a:gd name="T24" fmla="*/ 155 w 467"/>
              <a:gd name="T25" fmla="*/ 124 h 849"/>
              <a:gd name="T26" fmla="*/ 140 w 467"/>
              <a:gd name="T27" fmla="*/ 138 h 849"/>
              <a:gd name="T28" fmla="*/ 172 w 467"/>
              <a:gd name="T29" fmla="*/ 172 h 849"/>
              <a:gd name="T30" fmla="*/ 187 w 467"/>
              <a:gd name="T31" fmla="*/ 159 h 849"/>
              <a:gd name="T32" fmla="*/ 187 w 467"/>
              <a:gd name="T33" fmla="*/ 159 h 849"/>
              <a:gd name="T34" fmla="*/ 246 w 467"/>
              <a:gd name="T35" fmla="*/ 233 h 849"/>
              <a:gd name="T36" fmla="*/ 217 w 467"/>
              <a:gd name="T37" fmla="*/ 195 h 849"/>
              <a:gd name="T38" fmla="*/ 202 w 467"/>
              <a:gd name="T39" fmla="*/ 208 h 849"/>
              <a:gd name="T40" fmla="*/ 230 w 467"/>
              <a:gd name="T41" fmla="*/ 245 h 849"/>
              <a:gd name="T42" fmla="*/ 246 w 467"/>
              <a:gd name="T43" fmla="*/ 233 h 849"/>
              <a:gd name="T44" fmla="*/ 300 w 467"/>
              <a:gd name="T45" fmla="*/ 311 h 849"/>
              <a:gd name="T46" fmla="*/ 274 w 467"/>
              <a:gd name="T47" fmla="*/ 271 h 849"/>
              <a:gd name="T48" fmla="*/ 257 w 467"/>
              <a:gd name="T49" fmla="*/ 282 h 849"/>
              <a:gd name="T50" fmla="*/ 283 w 467"/>
              <a:gd name="T51" fmla="*/ 321 h 849"/>
              <a:gd name="T52" fmla="*/ 300 w 467"/>
              <a:gd name="T53" fmla="*/ 311 h 849"/>
              <a:gd name="T54" fmla="*/ 346 w 467"/>
              <a:gd name="T55" fmla="*/ 393 h 849"/>
              <a:gd name="T56" fmla="*/ 324 w 467"/>
              <a:gd name="T57" fmla="*/ 352 h 849"/>
              <a:gd name="T58" fmla="*/ 306 w 467"/>
              <a:gd name="T59" fmla="*/ 361 h 849"/>
              <a:gd name="T60" fmla="*/ 328 w 467"/>
              <a:gd name="T61" fmla="*/ 402 h 849"/>
              <a:gd name="T62" fmla="*/ 346 w 467"/>
              <a:gd name="T63" fmla="*/ 393 h 849"/>
              <a:gd name="T64" fmla="*/ 385 w 467"/>
              <a:gd name="T65" fmla="*/ 480 h 849"/>
              <a:gd name="T66" fmla="*/ 367 w 467"/>
              <a:gd name="T67" fmla="*/ 436 h 849"/>
              <a:gd name="T68" fmla="*/ 348 w 467"/>
              <a:gd name="T69" fmla="*/ 444 h 849"/>
              <a:gd name="T70" fmla="*/ 367 w 467"/>
              <a:gd name="T71" fmla="*/ 487 h 849"/>
              <a:gd name="T72" fmla="*/ 385 w 467"/>
              <a:gd name="T73" fmla="*/ 480 h 849"/>
              <a:gd name="T74" fmla="*/ 417 w 467"/>
              <a:gd name="T75" fmla="*/ 569 h 849"/>
              <a:gd name="T76" fmla="*/ 402 w 467"/>
              <a:gd name="T77" fmla="*/ 524 h 849"/>
              <a:gd name="T78" fmla="*/ 384 w 467"/>
              <a:gd name="T79" fmla="*/ 531 h 849"/>
              <a:gd name="T80" fmla="*/ 398 w 467"/>
              <a:gd name="T81" fmla="*/ 575 h 849"/>
              <a:gd name="T82" fmla="*/ 417 w 467"/>
              <a:gd name="T83" fmla="*/ 569 h 849"/>
              <a:gd name="T84" fmla="*/ 442 w 467"/>
              <a:gd name="T85" fmla="*/ 660 h 849"/>
              <a:gd name="T86" fmla="*/ 431 w 467"/>
              <a:gd name="T87" fmla="*/ 614 h 849"/>
              <a:gd name="T88" fmla="*/ 411 w 467"/>
              <a:gd name="T89" fmla="*/ 619 h 849"/>
              <a:gd name="T90" fmla="*/ 422 w 467"/>
              <a:gd name="T91" fmla="*/ 665 h 849"/>
              <a:gd name="T92" fmla="*/ 442 w 467"/>
              <a:gd name="T93" fmla="*/ 660 h 849"/>
              <a:gd name="T94" fmla="*/ 458 w 467"/>
              <a:gd name="T95" fmla="*/ 753 h 849"/>
              <a:gd name="T96" fmla="*/ 451 w 467"/>
              <a:gd name="T97" fmla="*/ 707 h 849"/>
              <a:gd name="T98" fmla="*/ 431 w 467"/>
              <a:gd name="T99" fmla="*/ 710 h 849"/>
              <a:gd name="T100" fmla="*/ 438 w 467"/>
              <a:gd name="T101" fmla="*/ 756 h 849"/>
              <a:gd name="T102" fmla="*/ 458 w 467"/>
              <a:gd name="T103" fmla="*/ 753 h 849"/>
              <a:gd name="T104" fmla="*/ 467 w 467"/>
              <a:gd name="T105" fmla="*/ 848 h 849"/>
              <a:gd name="T106" fmla="*/ 464 w 467"/>
              <a:gd name="T107" fmla="*/ 801 h 849"/>
              <a:gd name="T108" fmla="*/ 444 w 467"/>
              <a:gd name="T109" fmla="*/ 802 h 849"/>
              <a:gd name="T110" fmla="*/ 447 w 467"/>
              <a:gd name="T111" fmla="*/ 849 h 849"/>
              <a:gd name="T112" fmla="*/ 467 w 467"/>
              <a:gd name="T113" fmla="*/ 84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7" h="849">
                <a:moveTo>
                  <a:pt x="50" y="29"/>
                </a:moveTo>
                <a:cubicBezTo>
                  <a:pt x="37" y="19"/>
                  <a:pt x="25" y="10"/>
                  <a:pt x="12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3" y="25"/>
                  <a:pt x="25" y="35"/>
                  <a:pt x="37" y="45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moveTo>
                  <a:pt x="121" y="91"/>
                </a:moveTo>
                <a:cubicBezTo>
                  <a:pt x="110" y="80"/>
                  <a:pt x="98" y="70"/>
                  <a:pt x="86" y="59"/>
                </a:cubicBezTo>
                <a:cubicBezTo>
                  <a:pt x="73" y="74"/>
                  <a:pt x="73" y="74"/>
                  <a:pt x="73" y="74"/>
                </a:cubicBezTo>
                <a:cubicBezTo>
                  <a:pt x="84" y="85"/>
                  <a:pt x="96" y="95"/>
                  <a:pt x="107" y="106"/>
                </a:cubicBezTo>
                <a:cubicBezTo>
                  <a:pt x="121" y="91"/>
                  <a:pt x="121" y="91"/>
                  <a:pt x="121" y="91"/>
                </a:cubicBezTo>
                <a:moveTo>
                  <a:pt x="187" y="159"/>
                </a:moveTo>
                <a:cubicBezTo>
                  <a:pt x="176" y="147"/>
                  <a:pt x="166" y="136"/>
                  <a:pt x="155" y="124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51" y="150"/>
                  <a:pt x="161" y="161"/>
                  <a:pt x="172" y="172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moveTo>
                  <a:pt x="246" y="233"/>
                </a:moveTo>
                <a:cubicBezTo>
                  <a:pt x="237" y="220"/>
                  <a:pt x="227" y="208"/>
                  <a:pt x="217" y="195"/>
                </a:cubicBezTo>
                <a:cubicBezTo>
                  <a:pt x="202" y="208"/>
                  <a:pt x="202" y="208"/>
                  <a:pt x="202" y="208"/>
                </a:cubicBezTo>
                <a:cubicBezTo>
                  <a:pt x="212" y="220"/>
                  <a:pt x="221" y="232"/>
                  <a:pt x="230" y="245"/>
                </a:cubicBezTo>
                <a:cubicBezTo>
                  <a:pt x="246" y="233"/>
                  <a:pt x="246" y="233"/>
                  <a:pt x="246" y="233"/>
                </a:cubicBezTo>
                <a:moveTo>
                  <a:pt x="300" y="311"/>
                </a:moveTo>
                <a:cubicBezTo>
                  <a:pt x="291" y="297"/>
                  <a:pt x="283" y="284"/>
                  <a:pt x="274" y="271"/>
                </a:cubicBezTo>
                <a:cubicBezTo>
                  <a:pt x="257" y="282"/>
                  <a:pt x="257" y="282"/>
                  <a:pt x="257" y="282"/>
                </a:cubicBezTo>
                <a:cubicBezTo>
                  <a:pt x="266" y="295"/>
                  <a:pt x="275" y="308"/>
                  <a:pt x="283" y="321"/>
                </a:cubicBezTo>
                <a:cubicBezTo>
                  <a:pt x="300" y="311"/>
                  <a:pt x="300" y="311"/>
                  <a:pt x="300" y="311"/>
                </a:cubicBezTo>
                <a:moveTo>
                  <a:pt x="346" y="393"/>
                </a:moveTo>
                <a:cubicBezTo>
                  <a:pt x="339" y="379"/>
                  <a:pt x="332" y="365"/>
                  <a:pt x="324" y="352"/>
                </a:cubicBezTo>
                <a:cubicBezTo>
                  <a:pt x="306" y="361"/>
                  <a:pt x="306" y="361"/>
                  <a:pt x="306" y="361"/>
                </a:cubicBezTo>
                <a:cubicBezTo>
                  <a:pt x="314" y="375"/>
                  <a:pt x="321" y="389"/>
                  <a:pt x="328" y="402"/>
                </a:cubicBezTo>
                <a:cubicBezTo>
                  <a:pt x="346" y="393"/>
                  <a:pt x="346" y="393"/>
                  <a:pt x="346" y="393"/>
                </a:cubicBezTo>
                <a:moveTo>
                  <a:pt x="385" y="480"/>
                </a:moveTo>
                <a:cubicBezTo>
                  <a:pt x="380" y="465"/>
                  <a:pt x="373" y="450"/>
                  <a:pt x="367" y="436"/>
                </a:cubicBezTo>
                <a:cubicBezTo>
                  <a:pt x="348" y="444"/>
                  <a:pt x="348" y="444"/>
                  <a:pt x="348" y="444"/>
                </a:cubicBezTo>
                <a:cubicBezTo>
                  <a:pt x="355" y="458"/>
                  <a:pt x="361" y="473"/>
                  <a:pt x="367" y="487"/>
                </a:cubicBezTo>
                <a:cubicBezTo>
                  <a:pt x="385" y="480"/>
                  <a:pt x="385" y="480"/>
                  <a:pt x="385" y="480"/>
                </a:cubicBezTo>
                <a:moveTo>
                  <a:pt x="417" y="569"/>
                </a:moveTo>
                <a:cubicBezTo>
                  <a:pt x="413" y="554"/>
                  <a:pt x="408" y="539"/>
                  <a:pt x="402" y="524"/>
                </a:cubicBezTo>
                <a:cubicBezTo>
                  <a:pt x="384" y="531"/>
                  <a:pt x="384" y="531"/>
                  <a:pt x="384" y="531"/>
                </a:cubicBezTo>
                <a:cubicBezTo>
                  <a:pt x="389" y="545"/>
                  <a:pt x="394" y="560"/>
                  <a:pt x="398" y="575"/>
                </a:cubicBezTo>
                <a:cubicBezTo>
                  <a:pt x="417" y="569"/>
                  <a:pt x="417" y="569"/>
                  <a:pt x="417" y="569"/>
                </a:cubicBezTo>
                <a:moveTo>
                  <a:pt x="442" y="660"/>
                </a:moveTo>
                <a:cubicBezTo>
                  <a:pt x="438" y="645"/>
                  <a:pt x="435" y="629"/>
                  <a:pt x="431" y="614"/>
                </a:cubicBezTo>
                <a:cubicBezTo>
                  <a:pt x="411" y="619"/>
                  <a:pt x="411" y="619"/>
                  <a:pt x="411" y="619"/>
                </a:cubicBezTo>
                <a:cubicBezTo>
                  <a:pt x="415" y="634"/>
                  <a:pt x="419" y="649"/>
                  <a:pt x="422" y="665"/>
                </a:cubicBezTo>
                <a:cubicBezTo>
                  <a:pt x="442" y="660"/>
                  <a:pt x="442" y="660"/>
                  <a:pt x="442" y="660"/>
                </a:cubicBezTo>
                <a:moveTo>
                  <a:pt x="458" y="753"/>
                </a:moveTo>
                <a:cubicBezTo>
                  <a:pt x="456" y="738"/>
                  <a:pt x="454" y="722"/>
                  <a:pt x="451" y="707"/>
                </a:cubicBezTo>
                <a:cubicBezTo>
                  <a:pt x="431" y="710"/>
                  <a:pt x="431" y="710"/>
                  <a:pt x="431" y="710"/>
                </a:cubicBezTo>
                <a:cubicBezTo>
                  <a:pt x="434" y="725"/>
                  <a:pt x="436" y="741"/>
                  <a:pt x="438" y="756"/>
                </a:cubicBezTo>
                <a:cubicBezTo>
                  <a:pt x="458" y="753"/>
                  <a:pt x="458" y="753"/>
                  <a:pt x="458" y="753"/>
                </a:cubicBezTo>
                <a:moveTo>
                  <a:pt x="467" y="848"/>
                </a:moveTo>
                <a:cubicBezTo>
                  <a:pt x="466" y="832"/>
                  <a:pt x="465" y="816"/>
                  <a:pt x="464" y="801"/>
                </a:cubicBezTo>
                <a:cubicBezTo>
                  <a:pt x="444" y="802"/>
                  <a:pt x="444" y="802"/>
                  <a:pt x="444" y="802"/>
                </a:cubicBezTo>
                <a:cubicBezTo>
                  <a:pt x="445" y="818"/>
                  <a:pt x="446" y="833"/>
                  <a:pt x="447" y="849"/>
                </a:cubicBezTo>
                <a:cubicBezTo>
                  <a:pt x="467" y="848"/>
                  <a:pt x="467" y="848"/>
                  <a:pt x="467" y="8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>
              <a:solidFill>
                <a:schemeClr val="tx2"/>
              </a:solidFill>
            </a:endParaRPr>
          </a:p>
        </p:txBody>
      </p:sp>
      <p:sp>
        <p:nvSpPr>
          <p:cNvPr id="104" name="Shape 2326">
            <a:extLst>
              <a:ext uri="{FF2B5EF4-FFF2-40B4-BE49-F238E27FC236}">
                <a16:creationId xmlns:a16="http://schemas.microsoft.com/office/drawing/2014/main" id="{4658F857-58B2-472D-A862-9A182E5F7CDA}"/>
              </a:ext>
            </a:extLst>
          </p:cNvPr>
          <p:cNvSpPr/>
          <p:nvPr/>
        </p:nvSpPr>
        <p:spPr>
          <a:xfrm>
            <a:off x="723552" y="636927"/>
            <a:ext cx="59070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Investor Centricity</a:t>
            </a:r>
          </a:p>
        </p:txBody>
      </p:sp>
      <p:sp>
        <p:nvSpPr>
          <p:cNvPr id="105" name="Shape 2327">
            <a:extLst>
              <a:ext uri="{FF2B5EF4-FFF2-40B4-BE49-F238E27FC236}">
                <a16:creationId xmlns:a16="http://schemas.microsoft.com/office/drawing/2014/main" id="{397623F5-64DF-4511-B46A-A09C4F02DA56}"/>
              </a:ext>
            </a:extLst>
          </p:cNvPr>
          <p:cNvSpPr/>
          <p:nvPr/>
        </p:nvSpPr>
        <p:spPr>
          <a:xfrm>
            <a:off x="723552" y="1605867"/>
            <a:ext cx="1303081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A simpler, smarter investor experience based on understanding the investor’s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7979047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89191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Things For Fund Managers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568152" y="3965292"/>
            <a:ext cx="479330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95312" y="5367594"/>
            <a:ext cx="8400056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Blogs, Whitepaper et 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571198" y="6745345"/>
            <a:ext cx="239360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568152" y="8350260"/>
            <a:ext cx="298351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568152" y="10063451"/>
            <a:ext cx="329288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9267575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629018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Generation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311142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Is Failure an Option?</a:t>
            </a:r>
            <a:endParaRPr dirty="0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95111C73-DC0B-4A19-A9C6-BAFA5C9E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8824" y="7715088"/>
            <a:ext cx="4797757" cy="4797756"/>
          </a:xfrm>
          <a:custGeom>
            <a:avLst/>
            <a:gdLst>
              <a:gd name="T0" fmla="*/ 938 w 7007"/>
              <a:gd name="T1" fmla="*/ 3444 h 7008"/>
              <a:gd name="T2" fmla="*/ 938 w 7007"/>
              <a:gd name="T3" fmla="*/ 3444 h 7008"/>
              <a:gd name="T4" fmla="*/ 319 w 7007"/>
              <a:gd name="T5" fmla="*/ 3258 h 7008"/>
              <a:gd name="T6" fmla="*/ 319 w 7007"/>
              <a:gd name="T7" fmla="*/ 3258 h 7008"/>
              <a:gd name="T8" fmla="*/ 0 w 7007"/>
              <a:gd name="T9" fmla="*/ 3457 h 7008"/>
              <a:gd name="T10" fmla="*/ 0 w 7007"/>
              <a:gd name="T11" fmla="*/ 5429 h 7008"/>
              <a:gd name="T12" fmla="*/ 1956 w 7007"/>
              <a:gd name="T13" fmla="*/ 5429 h 7008"/>
              <a:gd name="T14" fmla="*/ 1956 w 7007"/>
              <a:gd name="T15" fmla="*/ 5429 h 7008"/>
              <a:gd name="T16" fmla="*/ 2153 w 7007"/>
              <a:gd name="T17" fmla="*/ 5749 h 7008"/>
              <a:gd name="T18" fmla="*/ 2153 w 7007"/>
              <a:gd name="T19" fmla="*/ 5749 h 7008"/>
              <a:gd name="T20" fmla="*/ 1977 w 7007"/>
              <a:gd name="T21" fmla="*/ 6368 h 7008"/>
              <a:gd name="T22" fmla="*/ 1977 w 7007"/>
              <a:gd name="T23" fmla="*/ 6368 h 7008"/>
              <a:gd name="T24" fmla="*/ 2710 w 7007"/>
              <a:gd name="T25" fmla="*/ 7007 h 7008"/>
              <a:gd name="T26" fmla="*/ 2710 w 7007"/>
              <a:gd name="T27" fmla="*/ 7007 h 7008"/>
              <a:gd name="T28" fmla="*/ 3443 w 7007"/>
              <a:gd name="T29" fmla="*/ 6368 h 7008"/>
              <a:gd name="T30" fmla="*/ 3443 w 7007"/>
              <a:gd name="T31" fmla="*/ 6368 h 7008"/>
              <a:gd name="T32" fmla="*/ 3257 w 7007"/>
              <a:gd name="T33" fmla="*/ 5749 h 7008"/>
              <a:gd name="T34" fmla="*/ 3257 w 7007"/>
              <a:gd name="T35" fmla="*/ 5749 h 7008"/>
              <a:gd name="T36" fmla="*/ 3456 w 7007"/>
              <a:gd name="T37" fmla="*/ 5429 h 7008"/>
              <a:gd name="T38" fmla="*/ 5427 w 7007"/>
              <a:gd name="T39" fmla="*/ 5429 h 7008"/>
              <a:gd name="T40" fmla="*/ 5427 w 7007"/>
              <a:gd name="T41" fmla="*/ 5429 h 7008"/>
              <a:gd name="T42" fmla="*/ 5427 w 7007"/>
              <a:gd name="T43" fmla="*/ 3457 h 7008"/>
              <a:gd name="T44" fmla="*/ 5427 w 7007"/>
              <a:gd name="T45" fmla="*/ 3457 h 7008"/>
              <a:gd name="T46" fmla="*/ 5748 w 7007"/>
              <a:gd name="T47" fmla="*/ 3258 h 7008"/>
              <a:gd name="T48" fmla="*/ 5748 w 7007"/>
              <a:gd name="T49" fmla="*/ 3258 h 7008"/>
              <a:gd name="T50" fmla="*/ 6367 w 7007"/>
              <a:gd name="T51" fmla="*/ 3444 h 7008"/>
              <a:gd name="T52" fmla="*/ 6367 w 7007"/>
              <a:gd name="T53" fmla="*/ 3444 h 7008"/>
              <a:gd name="T54" fmla="*/ 7006 w 7007"/>
              <a:gd name="T55" fmla="*/ 2711 h 7008"/>
              <a:gd name="T56" fmla="*/ 7006 w 7007"/>
              <a:gd name="T57" fmla="*/ 2711 h 7008"/>
              <a:gd name="T58" fmla="*/ 6367 w 7007"/>
              <a:gd name="T59" fmla="*/ 1979 h 7008"/>
              <a:gd name="T60" fmla="*/ 6367 w 7007"/>
              <a:gd name="T61" fmla="*/ 1979 h 7008"/>
              <a:gd name="T62" fmla="*/ 5748 w 7007"/>
              <a:gd name="T63" fmla="*/ 2154 h 7008"/>
              <a:gd name="T64" fmla="*/ 5748 w 7007"/>
              <a:gd name="T65" fmla="*/ 2154 h 7008"/>
              <a:gd name="T66" fmla="*/ 5427 w 7007"/>
              <a:gd name="T67" fmla="*/ 1957 h 7008"/>
              <a:gd name="T68" fmla="*/ 5427 w 7007"/>
              <a:gd name="T69" fmla="*/ 0 h 7008"/>
              <a:gd name="T70" fmla="*/ 5427 w 7007"/>
              <a:gd name="T71" fmla="*/ 375 h 7008"/>
              <a:gd name="T72" fmla="*/ 5427 w 7007"/>
              <a:gd name="T73" fmla="*/ 0 h 7008"/>
              <a:gd name="T74" fmla="*/ 3456 w 7007"/>
              <a:gd name="T75" fmla="*/ 0 h 7008"/>
              <a:gd name="T76" fmla="*/ 3456 w 7007"/>
              <a:gd name="T77" fmla="*/ 0 h 7008"/>
              <a:gd name="T78" fmla="*/ 3257 w 7007"/>
              <a:gd name="T79" fmla="*/ 320 h 7008"/>
              <a:gd name="T80" fmla="*/ 3257 w 7007"/>
              <a:gd name="T81" fmla="*/ 320 h 7008"/>
              <a:gd name="T82" fmla="*/ 3443 w 7007"/>
              <a:gd name="T83" fmla="*/ 939 h 7008"/>
              <a:gd name="T84" fmla="*/ 3443 w 7007"/>
              <a:gd name="T85" fmla="*/ 939 h 7008"/>
              <a:gd name="T86" fmla="*/ 2710 w 7007"/>
              <a:gd name="T87" fmla="*/ 1577 h 7008"/>
              <a:gd name="T88" fmla="*/ 2710 w 7007"/>
              <a:gd name="T89" fmla="*/ 1577 h 7008"/>
              <a:gd name="T90" fmla="*/ 1977 w 7007"/>
              <a:gd name="T91" fmla="*/ 939 h 7008"/>
              <a:gd name="T92" fmla="*/ 1977 w 7007"/>
              <a:gd name="T93" fmla="*/ 939 h 7008"/>
              <a:gd name="T94" fmla="*/ 2153 w 7007"/>
              <a:gd name="T95" fmla="*/ 320 h 7008"/>
              <a:gd name="T96" fmla="*/ 2153 w 7007"/>
              <a:gd name="T97" fmla="*/ 320 h 7008"/>
              <a:gd name="T98" fmla="*/ 1956 w 7007"/>
              <a:gd name="T99" fmla="*/ 0 h 7008"/>
              <a:gd name="T100" fmla="*/ 0 w 7007"/>
              <a:gd name="T101" fmla="*/ 0 h 7008"/>
              <a:gd name="T102" fmla="*/ 0 w 7007"/>
              <a:gd name="T103" fmla="*/ 1957 h 7008"/>
              <a:gd name="T104" fmla="*/ 0 w 7007"/>
              <a:gd name="T105" fmla="*/ 1957 h 7008"/>
              <a:gd name="T106" fmla="*/ 319 w 7007"/>
              <a:gd name="T107" fmla="*/ 2154 h 7008"/>
              <a:gd name="T108" fmla="*/ 319 w 7007"/>
              <a:gd name="T109" fmla="*/ 2154 h 7008"/>
              <a:gd name="T110" fmla="*/ 938 w 7007"/>
              <a:gd name="T111" fmla="*/ 1979 h 7008"/>
              <a:gd name="T112" fmla="*/ 938 w 7007"/>
              <a:gd name="T113" fmla="*/ 1979 h 7008"/>
              <a:gd name="T114" fmla="*/ 1576 w 7007"/>
              <a:gd name="T115" fmla="*/ 2711 h 7008"/>
              <a:gd name="T116" fmla="*/ 1576 w 7007"/>
              <a:gd name="T117" fmla="*/ 2711 h 7008"/>
              <a:gd name="T118" fmla="*/ 938 w 7007"/>
              <a:gd name="T119" fmla="*/ 3444 h 7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7" h="7008">
                <a:moveTo>
                  <a:pt x="938" y="3444"/>
                </a:moveTo>
                <a:lnTo>
                  <a:pt x="938" y="3444"/>
                </a:lnTo>
                <a:cubicBezTo>
                  <a:pt x="768" y="3444"/>
                  <a:pt x="534" y="3367"/>
                  <a:pt x="319" y="3258"/>
                </a:cubicBezTo>
                <a:lnTo>
                  <a:pt x="319" y="3258"/>
                </a:lnTo>
                <a:cubicBezTo>
                  <a:pt x="172" y="3183"/>
                  <a:pt x="0" y="3293"/>
                  <a:pt x="0" y="3457"/>
                </a:cubicBezTo>
                <a:lnTo>
                  <a:pt x="0" y="5429"/>
                </a:lnTo>
                <a:lnTo>
                  <a:pt x="1956" y="5429"/>
                </a:lnTo>
                <a:lnTo>
                  <a:pt x="1956" y="5429"/>
                </a:lnTo>
                <a:cubicBezTo>
                  <a:pt x="2120" y="5429"/>
                  <a:pt x="2225" y="5601"/>
                  <a:pt x="2153" y="5749"/>
                </a:cubicBezTo>
                <a:lnTo>
                  <a:pt x="2153" y="5749"/>
                </a:lnTo>
                <a:cubicBezTo>
                  <a:pt x="2048" y="5965"/>
                  <a:pt x="1977" y="6197"/>
                  <a:pt x="1977" y="6368"/>
                </a:cubicBezTo>
                <a:lnTo>
                  <a:pt x="1977" y="6368"/>
                </a:lnTo>
                <a:cubicBezTo>
                  <a:pt x="1977" y="6783"/>
                  <a:pt x="2305" y="7007"/>
                  <a:pt x="2710" y="7007"/>
                </a:cubicBezTo>
                <a:lnTo>
                  <a:pt x="2710" y="7007"/>
                </a:lnTo>
                <a:cubicBezTo>
                  <a:pt x="3114" y="7007"/>
                  <a:pt x="3443" y="6783"/>
                  <a:pt x="3443" y="6368"/>
                </a:cubicBezTo>
                <a:lnTo>
                  <a:pt x="3443" y="6368"/>
                </a:lnTo>
                <a:cubicBezTo>
                  <a:pt x="3443" y="6197"/>
                  <a:pt x="3366" y="5965"/>
                  <a:pt x="3257" y="5749"/>
                </a:cubicBezTo>
                <a:lnTo>
                  <a:pt x="3257" y="5749"/>
                </a:lnTo>
                <a:cubicBezTo>
                  <a:pt x="3182" y="5602"/>
                  <a:pt x="3291" y="5429"/>
                  <a:pt x="3456" y="5429"/>
                </a:cubicBezTo>
                <a:lnTo>
                  <a:pt x="5427" y="5429"/>
                </a:lnTo>
                <a:lnTo>
                  <a:pt x="5427" y="5429"/>
                </a:lnTo>
                <a:lnTo>
                  <a:pt x="5427" y="3457"/>
                </a:lnTo>
                <a:lnTo>
                  <a:pt x="5427" y="3457"/>
                </a:lnTo>
                <a:cubicBezTo>
                  <a:pt x="5427" y="3293"/>
                  <a:pt x="5601" y="3183"/>
                  <a:pt x="5748" y="3258"/>
                </a:cubicBezTo>
                <a:lnTo>
                  <a:pt x="5748" y="3258"/>
                </a:lnTo>
                <a:cubicBezTo>
                  <a:pt x="5964" y="3367"/>
                  <a:pt x="6197" y="3444"/>
                  <a:pt x="6367" y="3444"/>
                </a:cubicBezTo>
                <a:lnTo>
                  <a:pt x="6367" y="3444"/>
                </a:lnTo>
                <a:cubicBezTo>
                  <a:pt x="6782" y="3444"/>
                  <a:pt x="7006" y="3116"/>
                  <a:pt x="7006" y="2711"/>
                </a:cubicBezTo>
                <a:lnTo>
                  <a:pt x="7006" y="2711"/>
                </a:lnTo>
                <a:cubicBezTo>
                  <a:pt x="7006" y="2306"/>
                  <a:pt x="6782" y="1979"/>
                  <a:pt x="6367" y="1979"/>
                </a:cubicBezTo>
                <a:lnTo>
                  <a:pt x="6367" y="1979"/>
                </a:lnTo>
                <a:cubicBezTo>
                  <a:pt x="6196" y="1979"/>
                  <a:pt x="5964" y="2049"/>
                  <a:pt x="5748" y="2154"/>
                </a:cubicBezTo>
                <a:lnTo>
                  <a:pt x="5748" y="2154"/>
                </a:lnTo>
                <a:cubicBezTo>
                  <a:pt x="5600" y="2226"/>
                  <a:pt x="5427" y="2121"/>
                  <a:pt x="5427" y="1957"/>
                </a:cubicBezTo>
                <a:lnTo>
                  <a:pt x="5427" y="0"/>
                </a:lnTo>
                <a:lnTo>
                  <a:pt x="5427" y="375"/>
                </a:lnTo>
                <a:lnTo>
                  <a:pt x="5427" y="0"/>
                </a:lnTo>
                <a:lnTo>
                  <a:pt x="3456" y="0"/>
                </a:lnTo>
                <a:lnTo>
                  <a:pt x="3456" y="0"/>
                </a:lnTo>
                <a:cubicBezTo>
                  <a:pt x="3291" y="0"/>
                  <a:pt x="3182" y="173"/>
                  <a:pt x="3257" y="320"/>
                </a:cubicBezTo>
                <a:lnTo>
                  <a:pt x="3257" y="320"/>
                </a:lnTo>
                <a:cubicBezTo>
                  <a:pt x="3366" y="536"/>
                  <a:pt x="3443" y="769"/>
                  <a:pt x="3443" y="939"/>
                </a:cubicBezTo>
                <a:lnTo>
                  <a:pt x="3443" y="939"/>
                </a:lnTo>
                <a:cubicBezTo>
                  <a:pt x="3443" y="1354"/>
                  <a:pt x="3114" y="1577"/>
                  <a:pt x="2710" y="1577"/>
                </a:cubicBezTo>
                <a:lnTo>
                  <a:pt x="2710" y="1577"/>
                </a:lnTo>
                <a:cubicBezTo>
                  <a:pt x="2305" y="1577"/>
                  <a:pt x="1977" y="1354"/>
                  <a:pt x="1977" y="939"/>
                </a:cubicBezTo>
                <a:lnTo>
                  <a:pt x="1977" y="939"/>
                </a:lnTo>
                <a:cubicBezTo>
                  <a:pt x="1977" y="769"/>
                  <a:pt x="2048" y="536"/>
                  <a:pt x="2153" y="320"/>
                </a:cubicBezTo>
                <a:lnTo>
                  <a:pt x="2153" y="320"/>
                </a:lnTo>
                <a:cubicBezTo>
                  <a:pt x="2225" y="172"/>
                  <a:pt x="2120" y="0"/>
                  <a:pt x="1956" y="0"/>
                </a:cubicBezTo>
                <a:lnTo>
                  <a:pt x="0" y="0"/>
                </a:lnTo>
                <a:lnTo>
                  <a:pt x="0" y="1957"/>
                </a:lnTo>
                <a:lnTo>
                  <a:pt x="0" y="1957"/>
                </a:lnTo>
                <a:cubicBezTo>
                  <a:pt x="0" y="2121"/>
                  <a:pt x="171" y="2226"/>
                  <a:pt x="319" y="2154"/>
                </a:cubicBezTo>
                <a:lnTo>
                  <a:pt x="319" y="2154"/>
                </a:lnTo>
                <a:cubicBezTo>
                  <a:pt x="534" y="2049"/>
                  <a:pt x="768" y="1979"/>
                  <a:pt x="938" y="1979"/>
                </a:cubicBezTo>
                <a:lnTo>
                  <a:pt x="938" y="1979"/>
                </a:lnTo>
                <a:cubicBezTo>
                  <a:pt x="1353" y="1979"/>
                  <a:pt x="1576" y="2306"/>
                  <a:pt x="1576" y="2711"/>
                </a:cubicBezTo>
                <a:lnTo>
                  <a:pt x="1576" y="2711"/>
                </a:lnTo>
                <a:cubicBezTo>
                  <a:pt x="1576" y="3116"/>
                  <a:pt x="1353" y="3444"/>
                  <a:pt x="938" y="344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8303603-6739-4700-8422-6FECEF78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069" y="2917330"/>
            <a:ext cx="4797756" cy="4797757"/>
          </a:xfrm>
          <a:custGeom>
            <a:avLst/>
            <a:gdLst>
              <a:gd name="T0" fmla="*/ 6069 w 7009"/>
              <a:gd name="T1" fmla="*/ 3563 h 7008"/>
              <a:gd name="T2" fmla="*/ 6069 w 7009"/>
              <a:gd name="T3" fmla="*/ 3563 h 7008"/>
              <a:gd name="T4" fmla="*/ 6687 w 7009"/>
              <a:gd name="T5" fmla="*/ 3749 h 7008"/>
              <a:gd name="T6" fmla="*/ 6687 w 7009"/>
              <a:gd name="T7" fmla="*/ 3749 h 7008"/>
              <a:gd name="T8" fmla="*/ 7008 w 7009"/>
              <a:gd name="T9" fmla="*/ 3550 h 7008"/>
              <a:gd name="T10" fmla="*/ 7008 w 7009"/>
              <a:gd name="T11" fmla="*/ 1579 h 7008"/>
              <a:gd name="T12" fmla="*/ 5051 w 7009"/>
              <a:gd name="T13" fmla="*/ 1579 h 7008"/>
              <a:gd name="T14" fmla="*/ 5051 w 7009"/>
              <a:gd name="T15" fmla="*/ 1579 h 7008"/>
              <a:gd name="T16" fmla="*/ 4853 w 7009"/>
              <a:gd name="T17" fmla="*/ 1258 h 7008"/>
              <a:gd name="T18" fmla="*/ 4853 w 7009"/>
              <a:gd name="T19" fmla="*/ 1258 h 7008"/>
              <a:gd name="T20" fmla="*/ 5029 w 7009"/>
              <a:gd name="T21" fmla="*/ 639 h 7008"/>
              <a:gd name="T22" fmla="*/ 5029 w 7009"/>
              <a:gd name="T23" fmla="*/ 639 h 7008"/>
              <a:gd name="T24" fmla="*/ 4296 w 7009"/>
              <a:gd name="T25" fmla="*/ 0 h 7008"/>
              <a:gd name="T26" fmla="*/ 4296 w 7009"/>
              <a:gd name="T27" fmla="*/ 0 h 7008"/>
              <a:gd name="T28" fmla="*/ 3564 w 7009"/>
              <a:gd name="T29" fmla="*/ 639 h 7008"/>
              <a:gd name="T30" fmla="*/ 3564 w 7009"/>
              <a:gd name="T31" fmla="*/ 639 h 7008"/>
              <a:gd name="T32" fmla="*/ 3750 w 7009"/>
              <a:gd name="T33" fmla="*/ 1258 h 7008"/>
              <a:gd name="T34" fmla="*/ 3750 w 7009"/>
              <a:gd name="T35" fmla="*/ 1258 h 7008"/>
              <a:gd name="T36" fmla="*/ 3550 w 7009"/>
              <a:gd name="T37" fmla="*/ 1579 h 7008"/>
              <a:gd name="T38" fmla="*/ 1579 w 7009"/>
              <a:gd name="T39" fmla="*/ 1579 h 7008"/>
              <a:gd name="T40" fmla="*/ 1579 w 7009"/>
              <a:gd name="T41" fmla="*/ 1579 h 7008"/>
              <a:gd name="T42" fmla="*/ 1579 w 7009"/>
              <a:gd name="T43" fmla="*/ 3550 h 7008"/>
              <a:gd name="T44" fmla="*/ 1579 w 7009"/>
              <a:gd name="T45" fmla="*/ 3550 h 7008"/>
              <a:gd name="T46" fmla="*/ 1259 w 7009"/>
              <a:gd name="T47" fmla="*/ 3749 h 7008"/>
              <a:gd name="T48" fmla="*/ 1259 w 7009"/>
              <a:gd name="T49" fmla="*/ 3749 h 7008"/>
              <a:gd name="T50" fmla="*/ 640 w 7009"/>
              <a:gd name="T51" fmla="*/ 3563 h 7008"/>
              <a:gd name="T52" fmla="*/ 640 w 7009"/>
              <a:gd name="T53" fmla="*/ 3563 h 7008"/>
              <a:gd name="T54" fmla="*/ 0 w 7009"/>
              <a:gd name="T55" fmla="*/ 4296 h 7008"/>
              <a:gd name="T56" fmla="*/ 0 w 7009"/>
              <a:gd name="T57" fmla="*/ 4296 h 7008"/>
              <a:gd name="T58" fmla="*/ 640 w 7009"/>
              <a:gd name="T59" fmla="*/ 5028 h 7008"/>
              <a:gd name="T60" fmla="*/ 640 w 7009"/>
              <a:gd name="T61" fmla="*/ 5028 h 7008"/>
              <a:gd name="T62" fmla="*/ 1259 w 7009"/>
              <a:gd name="T63" fmla="*/ 4853 h 7008"/>
              <a:gd name="T64" fmla="*/ 1259 w 7009"/>
              <a:gd name="T65" fmla="*/ 4853 h 7008"/>
              <a:gd name="T66" fmla="*/ 1579 w 7009"/>
              <a:gd name="T67" fmla="*/ 5050 h 7008"/>
              <a:gd name="T68" fmla="*/ 1579 w 7009"/>
              <a:gd name="T69" fmla="*/ 7007 h 7008"/>
              <a:gd name="T70" fmla="*/ 1579 w 7009"/>
              <a:gd name="T71" fmla="*/ 6631 h 7008"/>
              <a:gd name="T72" fmla="*/ 1579 w 7009"/>
              <a:gd name="T73" fmla="*/ 7007 h 7008"/>
              <a:gd name="T74" fmla="*/ 3550 w 7009"/>
              <a:gd name="T75" fmla="*/ 7007 h 7008"/>
              <a:gd name="T76" fmla="*/ 3550 w 7009"/>
              <a:gd name="T77" fmla="*/ 7007 h 7008"/>
              <a:gd name="T78" fmla="*/ 3750 w 7009"/>
              <a:gd name="T79" fmla="*/ 6686 h 7008"/>
              <a:gd name="T80" fmla="*/ 3750 w 7009"/>
              <a:gd name="T81" fmla="*/ 6686 h 7008"/>
              <a:gd name="T82" fmla="*/ 3564 w 7009"/>
              <a:gd name="T83" fmla="*/ 6067 h 7008"/>
              <a:gd name="T84" fmla="*/ 3564 w 7009"/>
              <a:gd name="T85" fmla="*/ 6067 h 7008"/>
              <a:gd name="T86" fmla="*/ 4296 w 7009"/>
              <a:gd name="T87" fmla="*/ 5429 h 7008"/>
              <a:gd name="T88" fmla="*/ 4296 w 7009"/>
              <a:gd name="T89" fmla="*/ 5429 h 7008"/>
              <a:gd name="T90" fmla="*/ 5029 w 7009"/>
              <a:gd name="T91" fmla="*/ 6067 h 7008"/>
              <a:gd name="T92" fmla="*/ 5029 w 7009"/>
              <a:gd name="T93" fmla="*/ 6067 h 7008"/>
              <a:gd name="T94" fmla="*/ 4853 w 7009"/>
              <a:gd name="T95" fmla="*/ 6686 h 7008"/>
              <a:gd name="T96" fmla="*/ 4853 w 7009"/>
              <a:gd name="T97" fmla="*/ 6686 h 7008"/>
              <a:gd name="T98" fmla="*/ 5051 w 7009"/>
              <a:gd name="T99" fmla="*/ 7007 h 7008"/>
              <a:gd name="T100" fmla="*/ 7008 w 7009"/>
              <a:gd name="T101" fmla="*/ 7007 h 7008"/>
              <a:gd name="T102" fmla="*/ 7008 w 7009"/>
              <a:gd name="T103" fmla="*/ 5051 h 7008"/>
              <a:gd name="T104" fmla="*/ 7008 w 7009"/>
              <a:gd name="T105" fmla="*/ 5051 h 7008"/>
              <a:gd name="T106" fmla="*/ 6687 w 7009"/>
              <a:gd name="T107" fmla="*/ 4853 h 7008"/>
              <a:gd name="T108" fmla="*/ 6687 w 7009"/>
              <a:gd name="T109" fmla="*/ 4853 h 7008"/>
              <a:gd name="T110" fmla="*/ 6069 w 7009"/>
              <a:gd name="T111" fmla="*/ 5028 h 7008"/>
              <a:gd name="T112" fmla="*/ 6069 w 7009"/>
              <a:gd name="T113" fmla="*/ 5028 h 7008"/>
              <a:gd name="T114" fmla="*/ 5430 w 7009"/>
              <a:gd name="T115" fmla="*/ 4296 h 7008"/>
              <a:gd name="T116" fmla="*/ 5430 w 7009"/>
              <a:gd name="T117" fmla="*/ 4296 h 7008"/>
              <a:gd name="T118" fmla="*/ 6069 w 7009"/>
              <a:gd name="T119" fmla="*/ 3563 h 7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9" h="7008">
                <a:moveTo>
                  <a:pt x="6069" y="3563"/>
                </a:moveTo>
                <a:lnTo>
                  <a:pt x="6069" y="3563"/>
                </a:lnTo>
                <a:cubicBezTo>
                  <a:pt x="6238" y="3563"/>
                  <a:pt x="6472" y="3640"/>
                  <a:pt x="6687" y="3749"/>
                </a:cubicBezTo>
                <a:lnTo>
                  <a:pt x="6687" y="3749"/>
                </a:lnTo>
                <a:cubicBezTo>
                  <a:pt x="6834" y="3824"/>
                  <a:pt x="7008" y="3715"/>
                  <a:pt x="7008" y="3550"/>
                </a:cubicBezTo>
                <a:lnTo>
                  <a:pt x="7008" y="1579"/>
                </a:lnTo>
                <a:lnTo>
                  <a:pt x="5051" y="1579"/>
                </a:lnTo>
                <a:lnTo>
                  <a:pt x="5051" y="1579"/>
                </a:lnTo>
                <a:cubicBezTo>
                  <a:pt x="4886" y="1579"/>
                  <a:pt x="4781" y="1407"/>
                  <a:pt x="4853" y="1258"/>
                </a:cubicBezTo>
                <a:lnTo>
                  <a:pt x="4853" y="1258"/>
                </a:lnTo>
                <a:cubicBezTo>
                  <a:pt x="4958" y="1043"/>
                  <a:pt x="5029" y="810"/>
                  <a:pt x="5029" y="639"/>
                </a:cubicBezTo>
                <a:lnTo>
                  <a:pt x="5029" y="639"/>
                </a:lnTo>
                <a:cubicBezTo>
                  <a:pt x="5029" y="224"/>
                  <a:pt x="4701" y="0"/>
                  <a:pt x="4296" y="0"/>
                </a:cubicBezTo>
                <a:lnTo>
                  <a:pt x="4296" y="0"/>
                </a:lnTo>
                <a:cubicBezTo>
                  <a:pt x="3892" y="0"/>
                  <a:pt x="3564" y="224"/>
                  <a:pt x="3564" y="639"/>
                </a:cubicBezTo>
                <a:lnTo>
                  <a:pt x="3564" y="639"/>
                </a:lnTo>
                <a:cubicBezTo>
                  <a:pt x="3564" y="810"/>
                  <a:pt x="3640" y="1042"/>
                  <a:pt x="3750" y="1258"/>
                </a:cubicBezTo>
                <a:lnTo>
                  <a:pt x="3750" y="1258"/>
                </a:lnTo>
                <a:cubicBezTo>
                  <a:pt x="3824" y="1405"/>
                  <a:pt x="3715" y="1579"/>
                  <a:pt x="3550" y="1579"/>
                </a:cubicBezTo>
                <a:lnTo>
                  <a:pt x="1579" y="1579"/>
                </a:lnTo>
                <a:lnTo>
                  <a:pt x="1579" y="1579"/>
                </a:lnTo>
                <a:lnTo>
                  <a:pt x="1579" y="3550"/>
                </a:lnTo>
                <a:lnTo>
                  <a:pt x="1579" y="3550"/>
                </a:lnTo>
                <a:cubicBezTo>
                  <a:pt x="1579" y="3715"/>
                  <a:pt x="1405" y="3824"/>
                  <a:pt x="1259" y="3749"/>
                </a:cubicBezTo>
                <a:lnTo>
                  <a:pt x="1259" y="3749"/>
                </a:lnTo>
                <a:cubicBezTo>
                  <a:pt x="1043" y="3640"/>
                  <a:pt x="810" y="3563"/>
                  <a:pt x="640" y="3563"/>
                </a:cubicBezTo>
                <a:lnTo>
                  <a:pt x="640" y="3563"/>
                </a:lnTo>
                <a:cubicBezTo>
                  <a:pt x="224" y="3563"/>
                  <a:pt x="0" y="3891"/>
                  <a:pt x="0" y="4296"/>
                </a:cubicBezTo>
                <a:lnTo>
                  <a:pt x="0" y="4296"/>
                </a:lnTo>
                <a:cubicBezTo>
                  <a:pt x="0" y="4701"/>
                  <a:pt x="224" y="5028"/>
                  <a:pt x="640" y="5028"/>
                </a:cubicBezTo>
                <a:lnTo>
                  <a:pt x="640" y="5028"/>
                </a:lnTo>
                <a:cubicBezTo>
                  <a:pt x="810" y="5028"/>
                  <a:pt x="1043" y="4958"/>
                  <a:pt x="1259" y="4853"/>
                </a:cubicBezTo>
                <a:lnTo>
                  <a:pt x="1259" y="4853"/>
                </a:lnTo>
                <a:cubicBezTo>
                  <a:pt x="1406" y="4781"/>
                  <a:pt x="1579" y="4886"/>
                  <a:pt x="1579" y="5050"/>
                </a:cubicBezTo>
                <a:lnTo>
                  <a:pt x="1579" y="7007"/>
                </a:lnTo>
                <a:lnTo>
                  <a:pt x="1579" y="6631"/>
                </a:lnTo>
                <a:lnTo>
                  <a:pt x="1579" y="7007"/>
                </a:lnTo>
                <a:lnTo>
                  <a:pt x="3550" y="7007"/>
                </a:lnTo>
                <a:lnTo>
                  <a:pt x="3550" y="7007"/>
                </a:lnTo>
                <a:cubicBezTo>
                  <a:pt x="3715" y="7007"/>
                  <a:pt x="3824" y="6833"/>
                  <a:pt x="3750" y="6686"/>
                </a:cubicBezTo>
                <a:lnTo>
                  <a:pt x="3750" y="6686"/>
                </a:lnTo>
                <a:cubicBezTo>
                  <a:pt x="3640" y="6471"/>
                  <a:pt x="3564" y="6238"/>
                  <a:pt x="3564" y="6067"/>
                </a:cubicBezTo>
                <a:lnTo>
                  <a:pt x="3564" y="6067"/>
                </a:lnTo>
                <a:cubicBezTo>
                  <a:pt x="3564" y="5652"/>
                  <a:pt x="3892" y="5429"/>
                  <a:pt x="4296" y="5429"/>
                </a:cubicBezTo>
                <a:lnTo>
                  <a:pt x="4296" y="5429"/>
                </a:lnTo>
                <a:cubicBezTo>
                  <a:pt x="4701" y="5429"/>
                  <a:pt x="5029" y="5652"/>
                  <a:pt x="5029" y="6067"/>
                </a:cubicBezTo>
                <a:lnTo>
                  <a:pt x="5029" y="6067"/>
                </a:lnTo>
                <a:cubicBezTo>
                  <a:pt x="5029" y="6238"/>
                  <a:pt x="4958" y="6471"/>
                  <a:pt x="4853" y="6686"/>
                </a:cubicBezTo>
                <a:lnTo>
                  <a:pt x="4853" y="6686"/>
                </a:lnTo>
                <a:cubicBezTo>
                  <a:pt x="4781" y="6834"/>
                  <a:pt x="4886" y="7007"/>
                  <a:pt x="5051" y="7007"/>
                </a:cubicBezTo>
                <a:lnTo>
                  <a:pt x="7008" y="7007"/>
                </a:lnTo>
                <a:lnTo>
                  <a:pt x="7008" y="5051"/>
                </a:lnTo>
                <a:lnTo>
                  <a:pt x="7008" y="5051"/>
                </a:lnTo>
                <a:cubicBezTo>
                  <a:pt x="7008" y="4886"/>
                  <a:pt x="6835" y="4781"/>
                  <a:pt x="6687" y="4853"/>
                </a:cubicBezTo>
                <a:lnTo>
                  <a:pt x="6687" y="4853"/>
                </a:lnTo>
                <a:cubicBezTo>
                  <a:pt x="6472" y="4958"/>
                  <a:pt x="6239" y="5028"/>
                  <a:pt x="6069" y="5028"/>
                </a:cubicBezTo>
                <a:lnTo>
                  <a:pt x="6069" y="5028"/>
                </a:lnTo>
                <a:cubicBezTo>
                  <a:pt x="5654" y="5028"/>
                  <a:pt x="5430" y="4701"/>
                  <a:pt x="5430" y="4296"/>
                </a:cubicBezTo>
                <a:lnTo>
                  <a:pt x="5430" y="4296"/>
                </a:lnTo>
                <a:cubicBezTo>
                  <a:pt x="5430" y="3891"/>
                  <a:pt x="5654" y="3563"/>
                  <a:pt x="6069" y="3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360E68A-3BAD-4DD5-8A2D-68441B89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4877" y="3995242"/>
            <a:ext cx="4797756" cy="4797756"/>
          </a:xfrm>
          <a:custGeom>
            <a:avLst/>
            <a:gdLst>
              <a:gd name="T0" fmla="*/ 6067 w 7007"/>
              <a:gd name="T1" fmla="*/ 3444 h 7007"/>
              <a:gd name="T2" fmla="*/ 6067 w 7007"/>
              <a:gd name="T3" fmla="*/ 3444 h 7007"/>
              <a:gd name="T4" fmla="*/ 6686 w 7007"/>
              <a:gd name="T5" fmla="*/ 3258 h 7007"/>
              <a:gd name="T6" fmla="*/ 6686 w 7007"/>
              <a:gd name="T7" fmla="*/ 3258 h 7007"/>
              <a:gd name="T8" fmla="*/ 7006 w 7007"/>
              <a:gd name="T9" fmla="*/ 3458 h 7007"/>
              <a:gd name="T10" fmla="*/ 7006 w 7007"/>
              <a:gd name="T11" fmla="*/ 5428 h 7007"/>
              <a:gd name="T12" fmla="*/ 5049 w 7007"/>
              <a:gd name="T13" fmla="*/ 5428 h 7007"/>
              <a:gd name="T14" fmla="*/ 5049 w 7007"/>
              <a:gd name="T15" fmla="*/ 5428 h 7007"/>
              <a:gd name="T16" fmla="*/ 4851 w 7007"/>
              <a:gd name="T17" fmla="*/ 5748 h 7007"/>
              <a:gd name="T18" fmla="*/ 4851 w 7007"/>
              <a:gd name="T19" fmla="*/ 5748 h 7007"/>
              <a:gd name="T20" fmla="*/ 5027 w 7007"/>
              <a:gd name="T21" fmla="*/ 6367 h 7007"/>
              <a:gd name="T22" fmla="*/ 5027 w 7007"/>
              <a:gd name="T23" fmla="*/ 6367 h 7007"/>
              <a:gd name="T24" fmla="*/ 4295 w 7007"/>
              <a:gd name="T25" fmla="*/ 7006 h 7007"/>
              <a:gd name="T26" fmla="*/ 4295 w 7007"/>
              <a:gd name="T27" fmla="*/ 7006 h 7007"/>
              <a:gd name="T28" fmla="*/ 3562 w 7007"/>
              <a:gd name="T29" fmla="*/ 6367 h 7007"/>
              <a:gd name="T30" fmla="*/ 3562 w 7007"/>
              <a:gd name="T31" fmla="*/ 6367 h 7007"/>
              <a:gd name="T32" fmla="*/ 3748 w 7007"/>
              <a:gd name="T33" fmla="*/ 5748 h 7007"/>
              <a:gd name="T34" fmla="*/ 3748 w 7007"/>
              <a:gd name="T35" fmla="*/ 5748 h 7007"/>
              <a:gd name="T36" fmla="*/ 3548 w 7007"/>
              <a:gd name="T37" fmla="*/ 5428 h 7007"/>
              <a:gd name="T38" fmla="*/ 1578 w 7007"/>
              <a:gd name="T39" fmla="*/ 5428 h 7007"/>
              <a:gd name="T40" fmla="*/ 1578 w 7007"/>
              <a:gd name="T41" fmla="*/ 3458 h 7007"/>
              <a:gd name="T42" fmla="*/ 1578 w 7007"/>
              <a:gd name="T43" fmla="*/ 3458 h 7007"/>
              <a:gd name="T44" fmla="*/ 1257 w 7007"/>
              <a:gd name="T45" fmla="*/ 3258 h 7007"/>
              <a:gd name="T46" fmla="*/ 1257 w 7007"/>
              <a:gd name="T47" fmla="*/ 3258 h 7007"/>
              <a:gd name="T48" fmla="*/ 639 w 7007"/>
              <a:gd name="T49" fmla="*/ 3444 h 7007"/>
              <a:gd name="T50" fmla="*/ 639 w 7007"/>
              <a:gd name="T51" fmla="*/ 3444 h 7007"/>
              <a:gd name="T52" fmla="*/ 0 w 7007"/>
              <a:gd name="T53" fmla="*/ 2712 h 7007"/>
              <a:gd name="T54" fmla="*/ 0 w 7007"/>
              <a:gd name="T55" fmla="*/ 2712 h 7007"/>
              <a:gd name="T56" fmla="*/ 639 w 7007"/>
              <a:gd name="T57" fmla="*/ 1979 h 7007"/>
              <a:gd name="T58" fmla="*/ 639 w 7007"/>
              <a:gd name="T59" fmla="*/ 1979 h 7007"/>
              <a:gd name="T60" fmla="*/ 1257 w 7007"/>
              <a:gd name="T61" fmla="*/ 2155 h 7007"/>
              <a:gd name="T62" fmla="*/ 1257 w 7007"/>
              <a:gd name="T63" fmla="*/ 2155 h 7007"/>
              <a:gd name="T64" fmla="*/ 1578 w 7007"/>
              <a:gd name="T65" fmla="*/ 1957 h 7007"/>
              <a:gd name="T66" fmla="*/ 1578 w 7007"/>
              <a:gd name="T67" fmla="*/ 0 h 7007"/>
              <a:gd name="T68" fmla="*/ 1578 w 7007"/>
              <a:gd name="T69" fmla="*/ 376 h 7007"/>
              <a:gd name="T70" fmla="*/ 1578 w 7007"/>
              <a:gd name="T71" fmla="*/ 0 h 7007"/>
              <a:gd name="T72" fmla="*/ 3548 w 7007"/>
              <a:gd name="T73" fmla="*/ 0 h 7007"/>
              <a:gd name="T74" fmla="*/ 3548 w 7007"/>
              <a:gd name="T75" fmla="*/ 0 h 7007"/>
              <a:gd name="T76" fmla="*/ 3748 w 7007"/>
              <a:gd name="T77" fmla="*/ 321 h 7007"/>
              <a:gd name="T78" fmla="*/ 3748 w 7007"/>
              <a:gd name="T79" fmla="*/ 321 h 7007"/>
              <a:gd name="T80" fmla="*/ 3562 w 7007"/>
              <a:gd name="T81" fmla="*/ 939 h 7007"/>
              <a:gd name="T82" fmla="*/ 3562 w 7007"/>
              <a:gd name="T83" fmla="*/ 939 h 7007"/>
              <a:gd name="T84" fmla="*/ 4295 w 7007"/>
              <a:gd name="T85" fmla="*/ 1578 h 7007"/>
              <a:gd name="T86" fmla="*/ 4295 w 7007"/>
              <a:gd name="T87" fmla="*/ 1578 h 7007"/>
              <a:gd name="T88" fmla="*/ 5027 w 7007"/>
              <a:gd name="T89" fmla="*/ 939 h 7007"/>
              <a:gd name="T90" fmla="*/ 5027 w 7007"/>
              <a:gd name="T91" fmla="*/ 939 h 7007"/>
              <a:gd name="T92" fmla="*/ 4851 w 7007"/>
              <a:gd name="T93" fmla="*/ 320 h 7007"/>
              <a:gd name="T94" fmla="*/ 4851 w 7007"/>
              <a:gd name="T95" fmla="*/ 320 h 7007"/>
              <a:gd name="T96" fmla="*/ 5049 w 7007"/>
              <a:gd name="T97" fmla="*/ 0 h 7007"/>
              <a:gd name="T98" fmla="*/ 7006 w 7007"/>
              <a:gd name="T99" fmla="*/ 0 h 7007"/>
              <a:gd name="T100" fmla="*/ 7006 w 7007"/>
              <a:gd name="T101" fmla="*/ 1957 h 7007"/>
              <a:gd name="T102" fmla="*/ 7006 w 7007"/>
              <a:gd name="T103" fmla="*/ 1957 h 7007"/>
              <a:gd name="T104" fmla="*/ 6686 w 7007"/>
              <a:gd name="T105" fmla="*/ 2155 h 7007"/>
              <a:gd name="T106" fmla="*/ 6686 w 7007"/>
              <a:gd name="T107" fmla="*/ 2155 h 7007"/>
              <a:gd name="T108" fmla="*/ 6067 w 7007"/>
              <a:gd name="T109" fmla="*/ 1979 h 7007"/>
              <a:gd name="T110" fmla="*/ 6067 w 7007"/>
              <a:gd name="T111" fmla="*/ 1979 h 7007"/>
              <a:gd name="T112" fmla="*/ 5428 w 7007"/>
              <a:gd name="T113" fmla="*/ 2712 h 7007"/>
              <a:gd name="T114" fmla="*/ 5428 w 7007"/>
              <a:gd name="T115" fmla="*/ 2712 h 7007"/>
              <a:gd name="T116" fmla="*/ 6067 w 7007"/>
              <a:gd name="T117" fmla="*/ 3444 h 7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07" h="7007">
                <a:moveTo>
                  <a:pt x="6067" y="3444"/>
                </a:moveTo>
                <a:lnTo>
                  <a:pt x="6067" y="3444"/>
                </a:lnTo>
                <a:cubicBezTo>
                  <a:pt x="6237" y="3444"/>
                  <a:pt x="6470" y="3368"/>
                  <a:pt x="6686" y="3258"/>
                </a:cubicBezTo>
                <a:lnTo>
                  <a:pt x="6686" y="3258"/>
                </a:lnTo>
                <a:cubicBezTo>
                  <a:pt x="6832" y="3184"/>
                  <a:pt x="7006" y="3293"/>
                  <a:pt x="7006" y="3458"/>
                </a:cubicBezTo>
                <a:lnTo>
                  <a:pt x="7006" y="5428"/>
                </a:lnTo>
                <a:lnTo>
                  <a:pt x="5049" y="5428"/>
                </a:lnTo>
                <a:lnTo>
                  <a:pt x="5049" y="5428"/>
                </a:lnTo>
                <a:cubicBezTo>
                  <a:pt x="4884" y="5428"/>
                  <a:pt x="4779" y="5600"/>
                  <a:pt x="4851" y="5748"/>
                </a:cubicBezTo>
                <a:lnTo>
                  <a:pt x="4851" y="5748"/>
                </a:lnTo>
                <a:cubicBezTo>
                  <a:pt x="4957" y="5964"/>
                  <a:pt x="5027" y="6197"/>
                  <a:pt x="5027" y="6367"/>
                </a:cubicBezTo>
                <a:lnTo>
                  <a:pt x="5027" y="6367"/>
                </a:lnTo>
                <a:cubicBezTo>
                  <a:pt x="5027" y="6782"/>
                  <a:pt x="4699" y="7006"/>
                  <a:pt x="4295" y="7006"/>
                </a:cubicBezTo>
                <a:lnTo>
                  <a:pt x="4295" y="7006"/>
                </a:lnTo>
                <a:cubicBezTo>
                  <a:pt x="3890" y="7006"/>
                  <a:pt x="3562" y="6782"/>
                  <a:pt x="3562" y="6367"/>
                </a:cubicBezTo>
                <a:lnTo>
                  <a:pt x="3562" y="6367"/>
                </a:lnTo>
                <a:cubicBezTo>
                  <a:pt x="3562" y="6197"/>
                  <a:pt x="3638" y="5964"/>
                  <a:pt x="3748" y="5748"/>
                </a:cubicBezTo>
                <a:lnTo>
                  <a:pt x="3748" y="5748"/>
                </a:lnTo>
                <a:cubicBezTo>
                  <a:pt x="3822" y="5601"/>
                  <a:pt x="3713" y="5428"/>
                  <a:pt x="3548" y="5428"/>
                </a:cubicBezTo>
                <a:lnTo>
                  <a:pt x="1578" y="5428"/>
                </a:lnTo>
                <a:lnTo>
                  <a:pt x="1578" y="3458"/>
                </a:lnTo>
                <a:lnTo>
                  <a:pt x="1578" y="3458"/>
                </a:lnTo>
                <a:cubicBezTo>
                  <a:pt x="1578" y="3293"/>
                  <a:pt x="1404" y="3184"/>
                  <a:pt x="1257" y="3258"/>
                </a:cubicBezTo>
                <a:lnTo>
                  <a:pt x="1257" y="3258"/>
                </a:lnTo>
                <a:cubicBezTo>
                  <a:pt x="1042" y="3368"/>
                  <a:pt x="809" y="3444"/>
                  <a:pt x="639" y="3444"/>
                </a:cubicBezTo>
                <a:lnTo>
                  <a:pt x="639" y="3444"/>
                </a:lnTo>
                <a:cubicBezTo>
                  <a:pt x="224" y="3444"/>
                  <a:pt x="0" y="3116"/>
                  <a:pt x="0" y="2712"/>
                </a:cubicBezTo>
                <a:lnTo>
                  <a:pt x="0" y="2712"/>
                </a:lnTo>
                <a:cubicBezTo>
                  <a:pt x="0" y="2307"/>
                  <a:pt x="224" y="1979"/>
                  <a:pt x="639" y="1979"/>
                </a:cubicBezTo>
                <a:lnTo>
                  <a:pt x="639" y="1979"/>
                </a:lnTo>
                <a:cubicBezTo>
                  <a:pt x="809" y="1979"/>
                  <a:pt x="1042" y="2050"/>
                  <a:pt x="1257" y="2155"/>
                </a:cubicBezTo>
                <a:lnTo>
                  <a:pt x="1257" y="2155"/>
                </a:lnTo>
                <a:cubicBezTo>
                  <a:pt x="1405" y="2226"/>
                  <a:pt x="1578" y="2121"/>
                  <a:pt x="1578" y="1957"/>
                </a:cubicBezTo>
                <a:lnTo>
                  <a:pt x="1578" y="0"/>
                </a:lnTo>
                <a:lnTo>
                  <a:pt x="1578" y="376"/>
                </a:lnTo>
                <a:lnTo>
                  <a:pt x="1578" y="0"/>
                </a:lnTo>
                <a:lnTo>
                  <a:pt x="3548" y="0"/>
                </a:lnTo>
                <a:lnTo>
                  <a:pt x="3548" y="0"/>
                </a:lnTo>
                <a:cubicBezTo>
                  <a:pt x="3713" y="0"/>
                  <a:pt x="3822" y="174"/>
                  <a:pt x="3748" y="321"/>
                </a:cubicBezTo>
                <a:lnTo>
                  <a:pt x="3748" y="321"/>
                </a:lnTo>
                <a:cubicBezTo>
                  <a:pt x="3638" y="536"/>
                  <a:pt x="3562" y="769"/>
                  <a:pt x="3562" y="939"/>
                </a:cubicBezTo>
                <a:lnTo>
                  <a:pt x="3562" y="939"/>
                </a:lnTo>
                <a:cubicBezTo>
                  <a:pt x="3562" y="1354"/>
                  <a:pt x="3890" y="1578"/>
                  <a:pt x="4295" y="1578"/>
                </a:cubicBezTo>
                <a:lnTo>
                  <a:pt x="4295" y="1578"/>
                </a:lnTo>
                <a:cubicBezTo>
                  <a:pt x="4699" y="1578"/>
                  <a:pt x="5027" y="1354"/>
                  <a:pt x="5027" y="939"/>
                </a:cubicBezTo>
                <a:lnTo>
                  <a:pt x="5027" y="939"/>
                </a:lnTo>
                <a:cubicBezTo>
                  <a:pt x="5027" y="769"/>
                  <a:pt x="4957" y="535"/>
                  <a:pt x="4851" y="320"/>
                </a:cubicBezTo>
                <a:lnTo>
                  <a:pt x="4851" y="320"/>
                </a:lnTo>
                <a:cubicBezTo>
                  <a:pt x="4779" y="172"/>
                  <a:pt x="4884" y="0"/>
                  <a:pt x="5049" y="0"/>
                </a:cubicBezTo>
                <a:lnTo>
                  <a:pt x="7006" y="0"/>
                </a:lnTo>
                <a:lnTo>
                  <a:pt x="7006" y="1957"/>
                </a:lnTo>
                <a:lnTo>
                  <a:pt x="7006" y="1957"/>
                </a:lnTo>
                <a:cubicBezTo>
                  <a:pt x="7006" y="2121"/>
                  <a:pt x="6833" y="2226"/>
                  <a:pt x="6686" y="2155"/>
                </a:cubicBezTo>
                <a:lnTo>
                  <a:pt x="6686" y="2155"/>
                </a:lnTo>
                <a:cubicBezTo>
                  <a:pt x="6470" y="2050"/>
                  <a:pt x="6237" y="1979"/>
                  <a:pt x="6067" y="1979"/>
                </a:cubicBezTo>
                <a:lnTo>
                  <a:pt x="6067" y="1979"/>
                </a:lnTo>
                <a:cubicBezTo>
                  <a:pt x="5651" y="1979"/>
                  <a:pt x="5428" y="2307"/>
                  <a:pt x="5428" y="2712"/>
                </a:cubicBezTo>
                <a:lnTo>
                  <a:pt x="5428" y="2712"/>
                </a:lnTo>
                <a:cubicBezTo>
                  <a:pt x="5428" y="3116"/>
                  <a:pt x="5651" y="3444"/>
                  <a:pt x="6067" y="344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D3194C-B7E3-49D2-9AFC-3F270FCC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998" y="6640198"/>
            <a:ext cx="4797756" cy="4797756"/>
          </a:xfrm>
          <a:custGeom>
            <a:avLst/>
            <a:gdLst>
              <a:gd name="T0" fmla="*/ 939 w 7006"/>
              <a:gd name="T1" fmla="*/ 3562 h 7008"/>
              <a:gd name="T2" fmla="*/ 939 w 7006"/>
              <a:gd name="T3" fmla="*/ 3562 h 7008"/>
              <a:gd name="T4" fmla="*/ 320 w 7006"/>
              <a:gd name="T5" fmla="*/ 3748 h 7008"/>
              <a:gd name="T6" fmla="*/ 320 w 7006"/>
              <a:gd name="T7" fmla="*/ 3748 h 7008"/>
              <a:gd name="T8" fmla="*/ 0 w 7006"/>
              <a:gd name="T9" fmla="*/ 3549 h 7008"/>
              <a:gd name="T10" fmla="*/ 0 w 7006"/>
              <a:gd name="T11" fmla="*/ 1578 h 7008"/>
              <a:gd name="T12" fmla="*/ 1957 w 7006"/>
              <a:gd name="T13" fmla="*/ 1578 h 7008"/>
              <a:gd name="T14" fmla="*/ 1957 w 7006"/>
              <a:gd name="T15" fmla="*/ 1578 h 7008"/>
              <a:gd name="T16" fmla="*/ 2154 w 7006"/>
              <a:gd name="T17" fmla="*/ 1258 h 7008"/>
              <a:gd name="T18" fmla="*/ 2154 w 7006"/>
              <a:gd name="T19" fmla="*/ 1258 h 7008"/>
              <a:gd name="T20" fmla="*/ 1978 w 7006"/>
              <a:gd name="T21" fmla="*/ 639 h 7008"/>
              <a:gd name="T22" fmla="*/ 1978 w 7006"/>
              <a:gd name="T23" fmla="*/ 639 h 7008"/>
              <a:gd name="T24" fmla="*/ 2711 w 7006"/>
              <a:gd name="T25" fmla="*/ 0 h 7008"/>
              <a:gd name="T26" fmla="*/ 2711 w 7006"/>
              <a:gd name="T27" fmla="*/ 0 h 7008"/>
              <a:gd name="T28" fmla="*/ 3444 w 7006"/>
              <a:gd name="T29" fmla="*/ 639 h 7008"/>
              <a:gd name="T30" fmla="*/ 3444 w 7006"/>
              <a:gd name="T31" fmla="*/ 639 h 7008"/>
              <a:gd name="T32" fmla="*/ 3258 w 7006"/>
              <a:gd name="T33" fmla="*/ 1257 h 7008"/>
              <a:gd name="T34" fmla="*/ 3258 w 7006"/>
              <a:gd name="T35" fmla="*/ 1257 h 7008"/>
              <a:gd name="T36" fmla="*/ 3457 w 7006"/>
              <a:gd name="T37" fmla="*/ 1578 h 7008"/>
              <a:gd name="T38" fmla="*/ 5429 w 7006"/>
              <a:gd name="T39" fmla="*/ 1578 h 7008"/>
              <a:gd name="T40" fmla="*/ 5429 w 7006"/>
              <a:gd name="T41" fmla="*/ 1578 h 7008"/>
              <a:gd name="T42" fmla="*/ 5429 w 7006"/>
              <a:gd name="T43" fmla="*/ 3549 h 7008"/>
              <a:gd name="T44" fmla="*/ 5429 w 7006"/>
              <a:gd name="T45" fmla="*/ 3549 h 7008"/>
              <a:gd name="T46" fmla="*/ 5748 w 7006"/>
              <a:gd name="T47" fmla="*/ 3748 h 7008"/>
              <a:gd name="T48" fmla="*/ 5748 w 7006"/>
              <a:gd name="T49" fmla="*/ 3748 h 7008"/>
              <a:gd name="T50" fmla="*/ 6367 w 7006"/>
              <a:gd name="T51" fmla="*/ 3562 h 7008"/>
              <a:gd name="T52" fmla="*/ 6367 w 7006"/>
              <a:gd name="T53" fmla="*/ 3562 h 7008"/>
              <a:gd name="T54" fmla="*/ 7005 w 7006"/>
              <a:gd name="T55" fmla="*/ 4295 h 7008"/>
              <a:gd name="T56" fmla="*/ 7005 w 7006"/>
              <a:gd name="T57" fmla="*/ 4295 h 7008"/>
              <a:gd name="T58" fmla="*/ 6367 w 7006"/>
              <a:gd name="T59" fmla="*/ 5028 h 7008"/>
              <a:gd name="T60" fmla="*/ 6367 w 7006"/>
              <a:gd name="T61" fmla="*/ 5028 h 7008"/>
              <a:gd name="T62" fmla="*/ 5748 w 7006"/>
              <a:gd name="T63" fmla="*/ 4852 h 7008"/>
              <a:gd name="T64" fmla="*/ 5748 w 7006"/>
              <a:gd name="T65" fmla="*/ 4852 h 7008"/>
              <a:gd name="T66" fmla="*/ 5429 w 7006"/>
              <a:gd name="T67" fmla="*/ 5049 h 7008"/>
              <a:gd name="T68" fmla="*/ 5429 w 7006"/>
              <a:gd name="T69" fmla="*/ 7007 h 7008"/>
              <a:gd name="T70" fmla="*/ 5429 w 7006"/>
              <a:gd name="T71" fmla="*/ 6631 h 7008"/>
              <a:gd name="T72" fmla="*/ 5429 w 7006"/>
              <a:gd name="T73" fmla="*/ 7007 h 7008"/>
              <a:gd name="T74" fmla="*/ 3457 w 7006"/>
              <a:gd name="T75" fmla="*/ 7007 h 7008"/>
              <a:gd name="T76" fmla="*/ 3457 w 7006"/>
              <a:gd name="T77" fmla="*/ 7007 h 7008"/>
              <a:gd name="T78" fmla="*/ 3258 w 7006"/>
              <a:gd name="T79" fmla="*/ 6686 h 7008"/>
              <a:gd name="T80" fmla="*/ 3258 w 7006"/>
              <a:gd name="T81" fmla="*/ 6686 h 7008"/>
              <a:gd name="T82" fmla="*/ 3444 w 7006"/>
              <a:gd name="T83" fmla="*/ 6067 h 7008"/>
              <a:gd name="T84" fmla="*/ 3444 w 7006"/>
              <a:gd name="T85" fmla="*/ 6067 h 7008"/>
              <a:gd name="T86" fmla="*/ 2711 w 7006"/>
              <a:gd name="T87" fmla="*/ 5429 h 7008"/>
              <a:gd name="T88" fmla="*/ 2711 w 7006"/>
              <a:gd name="T89" fmla="*/ 5429 h 7008"/>
              <a:gd name="T90" fmla="*/ 1978 w 7006"/>
              <a:gd name="T91" fmla="*/ 6067 h 7008"/>
              <a:gd name="T92" fmla="*/ 1978 w 7006"/>
              <a:gd name="T93" fmla="*/ 6067 h 7008"/>
              <a:gd name="T94" fmla="*/ 2154 w 7006"/>
              <a:gd name="T95" fmla="*/ 6686 h 7008"/>
              <a:gd name="T96" fmla="*/ 2154 w 7006"/>
              <a:gd name="T97" fmla="*/ 6686 h 7008"/>
              <a:gd name="T98" fmla="*/ 1957 w 7006"/>
              <a:gd name="T99" fmla="*/ 7007 h 7008"/>
              <a:gd name="T100" fmla="*/ 0 w 7006"/>
              <a:gd name="T101" fmla="*/ 7007 h 7008"/>
              <a:gd name="T102" fmla="*/ 0 w 7006"/>
              <a:gd name="T103" fmla="*/ 5050 h 7008"/>
              <a:gd name="T104" fmla="*/ 0 w 7006"/>
              <a:gd name="T105" fmla="*/ 5050 h 7008"/>
              <a:gd name="T106" fmla="*/ 320 w 7006"/>
              <a:gd name="T107" fmla="*/ 4852 h 7008"/>
              <a:gd name="T108" fmla="*/ 320 w 7006"/>
              <a:gd name="T109" fmla="*/ 4852 h 7008"/>
              <a:gd name="T110" fmla="*/ 939 w 7006"/>
              <a:gd name="T111" fmla="*/ 5028 h 7008"/>
              <a:gd name="T112" fmla="*/ 939 w 7006"/>
              <a:gd name="T113" fmla="*/ 5028 h 7008"/>
              <a:gd name="T114" fmla="*/ 1578 w 7006"/>
              <a:gd name="T115" fmla="*/ 4295 h 7008"/>
              <a:gd name="T116" fmla="*/ 1578 w 7006"/>
              <a:gd name="T117" fmla="*/ 4295 h 7008"/>
              <a:gd name="T118" fmla="*/ 939 w 7006"/>
              <a:gd name="T119" fmla="*/ 3562 h 7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6" h="7008">
                <a:moveTo>
                  <a:pt x="939" y="3562"/>
                </a:moveTo>
                <a:lnTo>
                  <a:pt x="939" y="3562"/>
                </a:lnTo>
                <a:cubicBezTo>
                  <a:pt x="768" y="3562"/>
                  <a:pt x="536" y="3639"/>
                  <a:pt x="320" y="3748"/>
                </a:cubicBezTo>
                <a:lnTo>
                  <a:pt x="320" y="3748"/>
                </a:lnTo>
                <a:cubicBezTo>
                  <a:pt x="173" y="3823"/>
                  <a:pt x="0" y="3714"/>
                  <a:pt x="0" y="3549"/>
                </a:cubicBezTo>
                <a:lnTo>
                  <a:pt x="0" y="1578"/>
                </a:lnTo>
                <a:lnTo>
                  <a:pt x="1957" y="1578"/>
                </a:lnTo>
                <a:lnTo>
                  <a:pt x="1957" y="1578"/>
                </a:lnTo>
                <a:cubicBezTo>
                  <a:pt x="2121" y="1578"/>
                  <a:pt x="2226" y="1406"/>
                  <a:pt x="2154" y="1258"/>
                </a:cubicBezTo>
                <a:lnTo>
                  <a:pt x="2154" y="1258"/>
                </a:lnTo>
                <a:cubicBezTo>
                  <a:pt x="2050" y="1042"/>
                  <a:pt x="1978" y="809"/>
                  <a:pt x="1978" y="639"/>
                </a:cubicBezTo>
                <a:lnTo>
                  <a:pt x="1978" y="639"/>
                </a:lnTo>
                <a:cubicBezTo>
                  <a:pt x="1978" y="223"/>
                  <a:pt x="2307" y="0"/>
                  <a:pt x="2711" y="0"/>
                </a:cubicBezTo>
                <a:lnTo>
                  <a:pt x="2711" y="0"/>
                </a:lnTo>
                <a:cubicBezTo>
                  <a:pt x="3116" y="0"/>
                  <a:pt x="3444" y="223"/>
                  <a:pt x="3444" y="639"/>
                </a:cubicBezTo>
                <a:lnTo>
                  <a:pt x="3444" y="639"/>
                </a:lnTo>
                <a:cubicBezTo>
                  <a:pt x="3444" y="809"/>
                  <a:pt x="3367" y="1042"/>
                  <a:pt x="3258" y="1257"/>
                </a:cubicBezTo>
                <a:lnTo>
                  <a:pt x="3258" y="1257"/>
                </a:lnTo>
                <a:cubicBezTo>
                  <a:pt x="3184" y="1404"/>
                  <a:pt x="3293" y="1578"/>
                  <a:pt x="3457" y="1578"/>
                </a:cubicBezTo>
                <a:lnTo>
                  <a:pt x="5429" y="1578"/>
                </a:lnTo>
                <a:lnTo>
                  <a:pt x="5429" y="1578"/>
                </a:lnTo>
                <a:lnTo>
                  <a:pt x="5429" y="3549"/>
                </a:lnTo>
                <a:lnTo>
                  <a:pt x="5429" y="3549"/>
                </a:lnTo>
                <a:cubicBezTo>
                  <a:pt x="5429" y="3714"/>
                  <a:pt x="5601" y="3823"/>
                  <a:pt x="5748" y="3748"/>
                </a:cubicBezTo>
                <a:lnTo>
                  <a:pt x="5748" y="3748"/>
                </a:lnTo>
                <a:cubicBezTo>
                  <a:pt x="5963" y="3639"/>
                  <a:pt x="6197" y="3562"/>
                  <a:pt x="6367" y="3562"/>
                </a:cubicBezTo>
                <a:lnTo>
                  <a:pt x="6367" y="3562"/>
                </a:lnTo>
                <a:cubicBezTo>
                  <a:pt x="6782" y="3562"/>
                  <a:pt x="7005" y="3891"/>
                  <a:pt x="7005" y="4295"/>
                </a:cubicBezTo>
                <a:lnTo>
                  <a:pt x="7005" y="4295"/>
                </a:lnTo>
                <a:cubicBezTo>
                  <a:pt x="7005" y="4700"/>
                  <a:pt x="6782" y="5028"/>
                  <a:pt x="6367" y="5028"/>
                </a:cubicBezTo>
                <a:lnTo>
                  <a:pt x="6367" y="5028"/>
                </a:lnTo>
                <a:cubicBezTo>
                  <a:pt x="6197" y="5028"/>
                  <a:pt x="5963" y="4957"/>
                  <a:pt x="5748" y="4852"/>
                </a:cubicBezTo>
                <a:lnTo>
                  <a:pt x="5748" y="4852"/>
                </a:lnTo>
                <a:cubicBezTo>
                  <a:pt x="5600" y="4780"/>
                  <a:pt x="5429" y="4885"/>
                  <a:pt x="5429" y="5049"/>
                </a:cubicBezTo>
                <a:lnTo>
                  <a:pt x="5429" y="7007"/>
                </a:lnTo>
                <a:lnTo>
                  <a:pt x="5429" y="6631"/>
                </a:lnTo>
                <a:lnTo>
                  <a:pt x="5429" y="7007"/>
                </a:lnTo>
                <a:lnTo>
                  <a:pt x="3457" y="7007"/>
                </a:lnTo>
                <a:lnTo>
                  <a:pt x="3457" y="7007"/>
                </a:lnTo>
                <a:cubicBezTo>
                  <a:pt x="3293" y="7007"/>
                  <a:pt x="3184" y="6833"/>
                  <a:pt x="3258" y="6686"/>
                </a:cubicBezTo>
                <a:lnTo>
                  <a:pt x="3258" y="6686"/>
                </a:lnTo>
                <a:cubicBezTo>
                  <a:pt x="3367" y="6471"/>
                  <a:pt x="3444" y="6238"/>
                  <a:pt x="3444" y="6067"/>
                </a:cubicBezTo>
                <a:lnTo>
                  <a:pt x="3444" y="6067"/>
                </a:lnTo>
                <a:cubicBezTo>
                  <a:pt x="3444" y="5653"/>
                  <a:pt x="3116" y="5429"/>
                  <a:pt x="2711" y="5429"/>
                </a:cubicBezTo>
                <a:lnTo>
                  <a:pt x="2711" y="5429"/>
                </a:lnTo>
                <a:cubicBezTo>
                  <a:pt x="2307" y="5429"/>
                  <a:pt x="1978" y="5653"/>
                  <a:pt x="1978" y="6067"/>
                </a:cubicBezTo>
                <a:lnTo>
                  <a:pt x="1978" y="6067"/>
                </a:lnTo>
                <a:cubicBezTo>
                  <a:pt x="1978" y="6238"/>
                  <a:pt x="2050" y="6471"/>
                  <a:pt x="2154" y="6686"/>
                </a:cubicBezTo>
                <a:lnTo>
                  <a:pt x="2154" y="6686"/>
                </a:lnTo>
                <a:cubicBezTo>
                  <a:pt x="2226" y="6834"/>
                  <a:pt x="2121" y="7007"/>
                  <a:pt x="1957" y="7007"/>
                </a:cubicBezTo>
                <a:lnTo>
                  <a:pt x="0" y="7007"/>
                </a:lnTo>
                <a:lnTo>
                  <a:pt x="0" y="5050"/>
                </a:lnTo>
                <a:lnTo>
                  <a:pt x="0" y="5050"/>
                </a:lnTo>
                <a:cubicBezTo>
                  <a:pt x="0" y="4885"/>
                  <a:pt x="172" y="4780"/>
                  <a:pt x="320" y="4852"/>
                </a:cubicBezTo>
                <a:lnTo>
                  <a:pt x="320" y="4852"/>
                </a:lnTo>
                <a:cubicBezTo>
                  <a:pt x="536" y="4957"/>
                  <a:pt x="768" y="5028"/>
                  <a:pt x="939" y="5028"/>
                </a:cubicBezTo>
                <a:lnTo>
                  <a:pt x="939" y="5028"/>
                </a:lnTo>
                <a:cubicBezTo>
                  <a:pt x="1354" y="5028"/>
                  <a:pt x="1578" y="4700"/>
                  <a:pt x="1578" y="4295"/>
                </a:cubicBezTo>
                <a:lnTo>
                  <a:pt x="1578" y="4295"/>
                </a:lnTo>
                <a:cubicBezTo>
                  <a:pt x="1578" y="3891"/>
                  <a:pt x="1354" y="3562"/>
                  <a:pt x="939" y="356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99">
            <a:extLst>
              <a:ext uri="{FF2B5EF4-FFF2-40B4-BE49-F238E27FC236}">
                <a16:creationId xmlns:a16="http://schemas.microsoft.com/office/drawing/2014/main" id="{F460D333-72B5-4C7E-AB3F-5D70DC41567D}"/>
              </a:ext>
            </a:extLst>
          </p:cNvPr>
          <p:cNvSpPr>
            <a:spLocks noChangeAspect="1"/>
          </p:cNvSpPr>
          <p:nvPr/>
        </p:nvSpPr>
        <p:spPr bwMode="auto">
          <a:xfrm>
            <a:off x="13417952" y="8968144"/>
            <a:ext cx="1255554" cy="1251924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200">
            <a:extLst>
              <a:ext uri="{FF2B5EF4-FFF2-40B4-BE49-F238E27FC236}">
                <a16:creationId xmlns:a16="http://schemas.microsoft.com/office/drawing/2014/main" id="{6C68E2B9-28E2-454A-849B-D3D0CA120D98}"/>
              </a:ext>
            </a:extLst>
          </p:cNvPr>
          <p:cNvSpPr>
            <a:spLocks noChangeAspect="1"/>
          </p:cNvSpPr>
          <p:nvPr/>
        </p:nvSpPr>
        <p:spPr bwMode="auto">
          <a:xfrm>
            <a:off x="9712566" y="5240089"/>
            <a:ext cx="1237410" cy="1230150"/>
          </a:xfrm>
          <a:custGeom>
            <a:avLst/>
            <a:gdLst>
              <a:gd name="T0" fmla="*/ 2147483646 w 830"/>
              <a:gd name="T1" fmla="*/ 2147483646 h 826"/>
              <a:gd name="T2" fmla="*/ 2147483646 w 830"/>
              <a:gd name="T3" fmla="*/ 2147483646 h 826"/>
              <a:gd name="T4" fmla="*/ 2147483646 w 830"/>
              <a:gd name="T5" fmla="*/ 2147483646 h 826"/>
              <a:gd name="T6" fmla="*/ 2147483646 w 830"/>
              <a:gd name="T7" fmla="*/ 2147483646 h 826"/>
              <a:gd name="T8" fmla="*/ 2147483646 w 830"/>
              <a:gd name="T9" fmla="*/ 2147483646 h 826"/>
              <a:gd name="T10" fmla="*/ 2147483646 w 830"/>
              <a:gd name="T11" fmla="*/ 2147483646 h 826"/>
              <a:gd name="T12" fmla="*/ 2147483646 w 830"/>
              <a:gd name="T13" fmla="*/ 2147483646 h 826"/>
              <a:gd name="T14" fmla="*/ 2147483646 w 830"/>
              <a:gd name="T15" fmla="*/ 2147483646 h 826"/>
              <a:gd name="T16" fmla="*/ 2147483646 w 830"/>
              <a:gd name="T17" fmla="*/ 2147483646 h 826"/>
              <a:gd name="T18" fmla="*/ 2147483646 w 830"/>
              <a:gd name="T19" fmla="*/ 2147483646 h 826"/>
              <a:gd name="T20" fmla="*/ 2147483646 w 830"/>
              <a:gd name="T21" fmla="*/ 2147483646 h 826"/>
              <a:gd name="T22" fmla="*/ 2147483646 w 830"/>
              <a:gd name="T23" fmla="*/ 2147483646 h 826"/>
              <a:gd name="T24" fmla="*/ 2147483646 w 830"/>
              <a:gd name="T25" fmla="*/ 2147483646 h 826"/>
              <a:gd name="T26" fmla="*/ 2147483646 w 830"/>
              <a:gd name="T27" fmla="*/ 2147483646 h 826"/>
              <a:gd name="T28" fmla="*/ 2147483646 w 830"/>
              <a:gd name="T29" fmla="*/ 2147483646 h 826"/>
              <a:gd name="T30" fmla="*/ 2147483646 w 830"/>
              <a:gd name="T31" fmla="*/ 2147483646 h 826"/>
              <a:gd name="T32" fmla="*/ 2147483646 w 830"/>
              <a:gd name="T33" fmla="*/ 2147483646 h 826"/>
              <a:gd name="T34" fmla="*/ 2147483646 w 830"/>
              <a:gd name="T35" fmla="*/ 2147483646 h 826"/>
              <a:gd name="T36" fmla="*/ 2147483646 w 830"/>
              <a:gd name="T37" fmla="*/ 2147483646 h 826"/>
              <a:gd name="T38" fmla="*/ 2147483646 w 830"/>
              <a:gd name="T39" fmla="*/ 2147483646 h 826"/>
              <a:gd name="T40" fmla="*/ 2147483646 w 830"/>
              <a:gd name="T41" fmla="*/ 2147483646 h 826"/>
              <a:gd name="T42" fmla="*/ 2147483646 w 830"/>
              <a:gd name="T43" fmla="*/ 2147483646 h 826"/>
              <a:gd name="T44" fmla="*/ 2147483646 w 830"/>
              <a:gd name="T45" fmla="*/ 2147483646 h 826"/>
              <a:gd name="T46" fmla="*/ 2147483646 w 830"/>
              <a:gd name="T47" fmla="*/ 2147483646 h 826"/>
              <a:gd name="T48" fmla="*/ 2147483646 w 830"/>
              <a:gd name="T49" fmla="*/ 2147483646 h 826"/>
              <a:gd name="T50" fmla="*/ 2147483646 w 830"/>
              <a:gd name="T51" fmla="*/ 2147483646 h 826"/>
              <a:gd name="T52" fmla="*/ 2147483646 w 830"/>
              <a:gd name="T53" fmla="*/ 2147483646 h 826"/>
              <a:gd name="T54" fmla="*/ 2147483646 w 830"/>
              <a:gd name="T55" fmla="*/ 2147483646 h 826"/>
              <a:gd name="T56" fmla="*/ 2147483646 w 830"/>
              <a:gd name="T57" fmla="*/ 2147483646 h 826"/>
              <a:gd name="T58" fmla="*/ 2147483646 w 830"/>
              <a:gd name="T59" fmla="*/ 2147483646 h 826"/>
              <a:gd name="T60" fmla="*/ 2147483646 w 830"/>
              <a:gd name="T61" fmla="*/ 2147483646 h 826"/>
              <a:gd name="T62" fmla="*/ 2147483646 w 830"/>
              <a:gd name="T63" fmla="*/ 2147483646 h 826"/>
              <a:gd name="T64" fmla="*/ 2147483646 w 830"/>
              <a:gd name="T65" fmla="*/ 2147483646 h 826"/>
              <a:gd name="T66" fmla="*/ 2147483646 w 830"/>
              <a:gd name="T67" fmla="*/ 2147483646 h 826"/>
              <a:gd name="T68" fmla="*/ 2147483646 w 830"/>
              <a:gd name="T69" fmla="*/ 2147483646 h 826"/>
              <a:gd name="T70" fmla="*/ 2147483646 w 830"/>
              <a:gd name="T71" fmla="*/ 2147483646 h 826"/>
              <a:gd name="T72" fmla="*/ 2147483646 w 830"/>
              <a:gd name="T73" fmla="*/ 2147483646 h 826"/>
              <a:gd name="T74" fmla="*/ 2147483646 w 830"/>
              <a:gd name="T75" fmla="*/ 2147483646 h 826"/>
              <a:gd name="T76" fmla="*/ 2147483646 w 830"/>
              <a:gd name="T77" fmla="*/ 2147483646 h 826"/>
              <a:gd name="T78" fmla="*/ 2147483646 w 830"/>
              <a:gd name="T79" fmla="*/ 2147483646 h 826"/>
              <a:gd name="T80" fmla="*/ 2147483646 w 830"/>
              <a:gd name="T81" fmla="*/ 2147483646 h 826"/>
              <a:gd name="T82" fmla="*/ 2147483646 w 830"/>
              <a:gd name="T83" fmla="*/ 2147483646 h 826"/>
              <a:gd name="T84" fmla="*/ 2147483646 w 830"/>
              <a:gd name="T85" fmla="*/ 2147483646 h 826"/>
              <a:gd name="T86" fmla="*/ 2147483646 w 830"/>
              <a:gd name="T87" fmla="*/ 2147483646 h 826"/>
              <a:gd name="T88" fmla="*/ 2147483646 w 830"/>
              <a:gd name="T89" fmla="*/ 2147483646 h 8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0" h="826">
                <a:moveTo>
                  <a:pt x="585" y="447"/>
                </a:moveTo>
                <a:lnTo>
                  <a:pt x="436" y="126"/>
                </a:lnTo>
                <a:lnTo>
                  <a:pt x="643" y="30"/>
                </a:lnTo>
                <a:lnTo>
                  <a:pt x="681" y="115"/>
                </a:lnTo>
                <a:lnTo>
                  <a:pt x="543" y="179"/>
                </a:lnTo>
                <a:cubicBezTo>
                  <a:pt x="537" y="181"/>
                  <a:pt x="534" y="189"/>
                  <a:pt x="537" y="195"/>
                </a:cubicBezTo>
                <a:cubicBezTo>
                  <a:pt x="539" y="200"/>
                  <a:pt x="543" y="203"/>
                  <a:pt x="548" y="203"/>
                </a:cubicBezTo>
                <a:cubicBezTo>
                  <a:pt x="550" y="203"/>
                  <a:pt x="552" y="202"/>
                  <a:pt x="553" y="201"/>
                </a:cubicBezTo>
                <a:lnTo>
                  <a:pt x="692" y="137"/>
                </a:lnTo>
                <a:lnTo>
                  <a:pt x="792" y="352"/>
                </a:lnTo>
                <a:lnTo>
                  <a:pt x="585" y="447"/>
                </a:lnTo>
                <a:close/>
                <a:moveTo>
                  <a:pt x="336" y="511"/>
                </a:moveTo>
                <a:lnTo>
                  <a:pt x="227" y="275"/>
                </a:lnTo>
                <a:lnTo>
                  <a:pt x="433" y="180"/>
                </a:lnTo>
                <a:lnTo>
                  <a:pt x="472" y="264"/>
                </a:lnTo>
                <a:lnTo>
                  <a:pt x="329" y="330"/>
                </a:lnTo>
                <a:cubicBezTo>
                  <a:pt x="323" y="333"/>
                  <a:pt x="321" y="340"/>
                  <a:pt x="323" y="346"/>
                </a:cubicBezTo>
                <a:cubicBezTo>
                  <a:pt x="325" y="351"/>
                  <a:pt x="330" y="354"/>
                  <a:pt x="335" y="354"/>
                </a:cubicBezTo>
                <a:cubicBezTo>
                  <a:pt x="337" y="354"/>
                  <a:pt x="338" y="353"/>
                  <a:pt x="340" y="352"/>
                </a:cubicBezTo>
                <a:lnTo>
                  <a:pt x="483" y="286"/>
                </a:lnTo>
                <a:lnTo>
                  <a:pt x="543" y="415"/>
                </a:lnTo>
                <a:lnTo>
                  <a:pt x="336" y="511"/>
                </a:lnTo>
                <a:close/>
                <a:moveTo>
                  <a:pt x="443" y="543"/>
                </a:moveTo>
                <a:lnTo>
                  <a:pt x="443" y="543"/>
                </a:lnTo>
                <a:cubicBezTo>
                  <a:pt x="422" y="543"/>
                  <a:pt x="405" y="528"/>
                  <a:pt x="399" y="509"/>
                </a:cubicBezTo>
                <a:lnTo>
                  <a:pt x="480" y="472"/>
                </a:lnTo>
                <a:cubicBezTo>
                  <a:pt x="486" y="479"/>
                  <a:pt x="489" y="487"/>
                  <a:pt x="489" y="497"/>
                </a:cubicBezTo>
                <a:cubicBezTo>
                  <a:pt x="489" y="522"/>
                  <a:pt x="468" y="543"/>
                  <a:pt x="443" y="543"/>
                </a:cubicBezTo>
                <a:close/>
                <a:moveTo>
                  <a:pt x="61" y="519"/>
                </a:moveTo>
                <a:lnTo>
                  <a:pt x="43" y="480"/>
                </a:lnTo>
                <a:lnTo>
                  <a:pt x="226" y="332"/>
                </a:lnTo>
                <a:lnTo>
                  <a:pt x="258" y="404"/>
                </a:lnTo>
                <a:lnTo>
                  <a:pt x="292" y="475"/>
                </a:lnTo>
                <a:lnTo>
                  <a:pt x="61" y="519"/>
                </a:lnTo>
                <a:close/>
                <a:moveTo>
                  <a:pt x="789" y="158"/>
                </a:moveTo>
                <a:lnTo>
                  <a:pt x="789" y="158"/>
                </a:lnTo>
                <a:cubicBezTo>
                  <a:pt x="802" y="186"/>
                  <a:pt x="803" y="217"/>
                  <a:pt x="792" y="245"/>
                </a:cubicBezTo>
                <a:cubicBezTo>
                  <a:pt x="789" y="253"/>
                  <a:pt x="785" y="261"/>
                  <a:pt x="781" y="269"/>
                </a:cubicBezTo>
                <a:lnTo>
                  <a:pt x="699" y="93"/>
                </a:lnTo>
                <a:cubicBezTo>
                  <a:pt x="737" y="98"/>
                  <a:pt x="772" y="121"/>
                  <a:pt x="789" y="158"/>
                </a:cubicBezTo>
                <a:close/>
                <a:moveTo>
                  <a:pt x="792" y="294"/>
                </a:moveTo>
                <a:lnTo>
                  <a:pt x="792" y="294"/>
                </a:lnTo>
                <a:cubicBezTo>
                  <a:pt x="802" y="283"/>
                  <a:pt x="811" y="269"/>
                  <a:pt x="816" y="254"/>
                </a:cubicBezTo>
                <a:cubicBezTo>
                  <a:pt x="829" y="219"/>
                  <a:pt x="827" y="181"/>
                  <a:pt x="812" y="148"/>
                </a:cubicBezTo>
                <a:cubicBezTo>
                  <a:pt x="788" y="98"/>
                  <a:pt x="739" y="68"/>
                  <a:pt x="687" y="68"/>
                </a:cubicBezTo>
                <a:lnTo>
                  <a:pt x="660" y="9"/>
                </a:lnTo>
                <a:cubicBezTo>
                  <a:pt x="657" y="2"/>
                  <a:pt x="650" y="0"/>
                  <a:pt x="644" y="2"/>
                </a:cubicBezTo>
                <a:lnTo>
                  <a:pt x="414" y="109"/>
                </a:lnTo>
                <a:cubicBezTo>
                  <a:pt x="411" y="110"/>
                  <a:pt x="409" y="113"/>
                  <a:pt x="408" y="116"/>
                </a:cubicBezTo>
                <a:cubicBezTo>
                  <a:pt x="406" y="119"/>
                  <a:pt x="407" y="123"/>
                  <a:pt x="408" y="126"/>
                </a:cubicBezTo>
                <a:lnTo>
                  <a:pt x="423" y="158"/>
                </a:lnTo>
                <a:lnTo>
                  <a:pt x="205" y="259"/>
                </a:lnTo>
                <a:cubicBezTo>
                  <a:pt x="198" y="261"/>
                  <a:pt x="196" y="269"/>
                  <a:pt x="198" y="275"/>
                </a:cubicBezTo>
                <a:lnTo>
                  <a:pt x="214" y="309"/>
                </a:lnTo>
                <a:lnTo>
                  <a:pt x="32" y="456"/>
                </a:lnTo>
                <a:lnTo>
                  <a:pt x="25" y="442"/>
                </a:lnTo>
                <a:cubicBezTo>
                  <a:pt x="22" y="436"/>
                  <a:pt x="15" y="434"/>
                  <a:pt x="9" y="436"/>
                </a:cubicBezTo>
                <a:cubicBezTo>
                  <a:pt x="2" y="439"/>
                  <a:pt x="0" y="446"/>
                  <a:pt x="3" y="453"/>
                </a:cubicBezTo>
                <a:lnTo>
                  <a:pt x="56" y="567"/>
                </a:lnTo>
                <a:cubicBezTo>
                  <a:pt x="58" y="572"/>
                  <a:pt x="62" y="575"/>
                  <a:pt x="67" y="575"/>
                </a:cubicBezTo>
                <a:cubicBezTo>
                  <a:pt x="69" y="575"/>
                  <a:pt x="70" y="575"/>
                  <a:pt x="72" y="573"/>
                </a:cubicBezTo>
                <a:cubicBezTo>
                  <a:pt x="79" y="570"/>
                  <a:pt x="81" y="563"/>
                  <a:pt x="79" y="557"/>
                </a:cubicBezTo>
                <a:lnTo>
                  <a:pt x="72" y="543"/>
                </a:lnTo>
                <a:lnTo>
                  <a:pt x="302" y="499"/>
                </a:lnTo>
                <a:lnTo>
                  <a:pt x="318" y="533"/>
                </a:lnTo>
                <a:cubicBezTo>
                  <a:pt x="319" y="536"/>
                  <a:pt x="322" y="538"/>
                  <a:pt x="325" y="539"/>
                </a:cubicBezTo>
                <a:cubicBezTo>
                  <a:pt x="327" y="540"/>
                  <a:pt x="328" y="540"/>
                  <a:pt x="329" y="540"/>
                </a:cubicBezTo>
                <a:cubicBezTo>
                  <a:pt x="331" y="540"/>
                  <a:pt x="333" y="540"/>
                  <a:pt x="335" y="539"/>
                </a:cubicBezTo>
                <a:lnTo>
                  <a:pt x="376" y="520"/>
                </a:lnTo>
                <a:cubicBezTo>
                  <a:pt x="385" y="543"/>
                  <a:pt x="405" y="562"/>
                  <a:pt x="430" y="566"/>
                </a:cubicBezTo>
                <a:lnTo>
                  <a:pt x="430" y="616"/>
                </a:lnTo>
                <a:lnTo>
                  <a:pt x="234" y="803"/>
                </a:lnTo>
                <a:cubicBezTo>
                  <a:pt x="230" y="808"/>
                  <a:pt x="230" y="815"/>
                  <a:pt x="234" y="820"/>
                </a:cubicBezTo>
                <a:cubicBezTo>
                  <a:pt x="237" y="823"/>
                  <a:pt x="240" y="825"/>
                  <a:pt x="243" y="825"/>
                </a:cubicBezTo>
                <a:cubicBezTo>
                  <a:pt x="246" y="825"/>
                  <a:pt x="250" y="823"/>
                  <a:pt x="252" y="821"/>
                </a:cubicBezTo>
                <a:lnTo>
                  <a:pt x="430" y="651"/>
                </a:lnTo>
                <a:lnTo>
                  <a:pt x="430" y="812"/>
                </a:lnTo>
                <a:cubicBezTo>
                  <a:pt x="430" y="819"/>
                  <a:pt x="436" y="825"/>
                  <a:pt x="443" y="825"/>
                </a:cubicBezTo>
                <a:cubicBezTo>
                  <a:pt x="449" y="825"/>
                  <a:pt x="455" y="819"/>
                  <a:pt x="455" y="812"/>
                </a:cubicBezTo>
                <a:lnTo>
                  <a:pt x="455" y="651"/>
                </a:lnTo>
                <a:lnTo>
                  <a:pt x="634" y="821"/>
                </a:lnTo>
                <a:cubicBezTo>
                  <a:pt x="636" y="823"/>
                  <a:pt x="639" y="825"/>
                  <a:pt x="642" y="825"/>
                </a:cubicBezTo>
                <a:cubicBezTo>
                  <a:pt x="645" y="825"/>
                  <a:pt x="649" y="823"/>
                  <a:pt x="651" y="820"/>
                </a:cubicBezTo>
                <a:cubicBezTo>
                  <a:pt x="656" y="815"/>
                  <a:pt x="656" y="808"/>
                  <a:pt x="651" y="803"/>
                </a:cubicBezTo>
                <a:lnTo>
                  <a:pt x="455" y="616"/>
                </a:lnTo>
                <a:lnTo>
                  <a:pt x="455" y="566"/>
                </a:lnTo>
                <a:cubicBezTo>
                  <a:pt x="488" y="560"/>
                  <a:pt x="513" y="532"/>
                  <a:pt x="513" y="497"/>
                </a:cubicBezTo>
                <a:cubicBezTo>
                  <a:pt x="513" y="483"/>
                  <a:pt x="509" y="472"/>
                  <a:pt x="503" y="461"/>
                </a:cubicBezTo>
                <a:lnTo>
                  <a:pt x="553" y="437"/>
                </a:lnTo>
                <a:lnTo>
                  <a:pt x="567" y="469"/>
                </a:lnTo>
                <a:cubicBezTo>
                  <a:pt x="569" y="472"/>
                  <a:pt x="571" y="475"/>
                  <a:pt x="574" y="476"/>
                </a:cubicBezTo>
                <a:cubicBezTo>
                  <a:pt x="576" y="476"/>
                  <a:pt x="577" y="477"/>
                  <a:pt x="579" y="477"/>
                </a:cubicBezTo>
                <a:cubicBezTo>
                  <a:pt x="581" y="477"/>
                  <a:pt x="583" y="476"/>
                  <a:pt x="584" y="476"/>
                </a:cubicBezTo>
                <a:lnTo>
                  <a:pt x="814" y="370"/>
                </a:lnTo>
                <a:cubicBezTo>
                  <a:pt x="820" y="366"/>
                  <a:pt x="822" y="359"/>
                  <a:pt x="819" y="352"/>
                </a:cubicBezTo>
                <a:lnTo>
                  <a:pt x="792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50">
            <a:extLst>
              <a:ext uri="{FF2B5EF4-FFF2-40B4-BE49-F238E27FC236}">
                <a16:creationId xmlns:a16="http://schemas.microsoft.com/office/drawing/2014/main" id="{A48ECC86-F520-4AA2-A95F-CD40754563AE}"/>
              </a:ext>
            </a:extLst>
          </p:cNvPr>
          <p:cNvSpPr>
            <a:spLocks noChangeAspect="1"/>
          </p:cNvSpPr>
          <p:nvPr/>
        </p:nvSpPr>
        <p:spPr bwMode="auto">
          <a:xfrm>
            <a:off x="9791539" y="8979029"/>
            <a:ext cx="1077744" cy="1230154"/>
          </a:xfrm>
          <a:custGeom>
            <a:avLst/>
            <a:gdLst>
              <a:gd name="T0" fmla="*/ 5698587 w 259991"/>
              <a:gd name="T1" fmla="*/ 7770411 h 296502"/>
              <a:gd name="T2" fmla="*/ 5698587 w 259991"/>
              <a:gd name="T3" fmla="*/ 8099553 h 296502"/>
              <a:gd name="T4" fmla="*/ 2334805 w 259991"/>
              <a:gd name="T5" fmla="*/ 7934996 h 296502"/>
              <a:gd name="T6" fmla="*/ 4665864 w 259991"/>
              <a:gd name="T7" fmla="*/ 6456306 h 296502"/>
              <a:gd name="T8" fmla="*/ 6991556 w 259991"/>
              <a:gd name="T9" fmla="*/ 6620830 h 296502"/>
              <a:gd name="T10" fmla="*/ 4665864 w 259991"/>
              <a:gd name="T11" fmla="*/ 6785391 h 296502"/>
              <a:gd name="T12" fmla="*/ 4665864 w 259991"/>
              <a:gd name="T13" fmla="*/ 6456306 h 296502"/>
              <a:gd name="T14" fmla="*/ 3749336 w 259991"/>
              <a:gd name="T15" fmla="*/ 6456306 h 296502"/>
              <a:gd name="T16" fmla="*/ 3749336 w 259991"/>
              <a:gd name="T17" fmla="*/ 6785391 h 296502"/>
              <a:gd name="T18" fmla="*/ 2334805 w 259991"/>
              <a:gd name="T19" fmla="*/ 6620830 h 296502"/>
              <a:gd name="T20" fmla="*/ 5906611 w 259991"/>
              <a:gd name="T21" fmla="*/ 5199320 h 296502"/>
              <a:gd name="T22" fmla="*/ 6991500 w 259991"/>
              <a:gd name="T23" fmla="*/ 5357532 h 296502"/>
              <a:gd name="T24" fmla="*/ 5906611 w 259991"/>
              <a:gd name="T25" fmla="*/ 5528968 h 296502"/>
              <a:gd name="T26" fmla="*/ 5906611 w 259991"/>
              <a:gd name="T27" fmla="*/ 5199320 h 296502"/>
              <a:gd name="T28" fmla="*/ 5014659 w 259991"/>
              <a:gd name="T29" fmla="*/ 5199320 h 296502"/>
              <a:gd name="T30" fmla="*/ 5014659 w 259991"/>
              <a:gd name="T31" fmla="*/ 5528968 h 296502"/>
              <a:gd name="T32" fmla="*/ 2334805 w 259991"/>
              <a:gd name="T33" fmla="*/ 5357532 h 296502"/>
              <a:gd name="T34" fmla="*/ 4665864 w 259991"/>
              <a:gd name="T35" fmla="*/ 3885209 h 296502"/>
              <a:gd name="T36" fmla="*/ 6991556 w 259991"/>
              <a:gd name="T37" fmla="*/ 4037587 h 296502"/>
              <a:gd name="T38" fmla="*/ 4665864 w 259991"/>
              <a:gd name="T39" fmla="*/ 4215345 h 296502"/>
              <a:gd name="T40" fmla="*/ 4665864 w 259991"/>
              <a:gd name="T41" fmla="*/ 3885209 h 296502"/>
              <a:gd name="T42" fmla="*/ 3749336 w 259991"/>
              <a:gd name="T43" fmla="*/ 3885209 h 296502"/>
              <a:gd name="T44" fmla="*/ 3749336 w 259991"/>
              <a:gd name="T45" fmla="*/ 4215345 h 296502"/>
              <a:gd name="T46" fmla="*/ 2334805 w 259991"/>
              <a:gd name="T47" fmla="*/ 4037587 h 296502"/>
              <a:gd name="T48" fmla="*/ 5906611 w 259991"/>
              <a:gd name="T49" fmla="*/ 2571088 h 296502"/>
              <a:gd name="T50" fmla="*/ 6991500 w 259991"/>
              <a:gd name="T51" fmla="*/ 2736149 h 296502"/>
              <a:gd name="T52" fmla="*/ 5906611 w 259991"/>
              <a:gd name="T53" fmla="*/ 2901158 h 296502"/>
              <a:gd name="T54" fmla="*/ 5906611 w 259991"/>
              <a:gd name="T55" fmla="*/ 2571088 h 296502"/>
              <a:gd name="T56" fmla="*/ 5014659 w 259991"/>
              <a:gd name="T57" fmla="*/ 2571088 h 296502"/>
              <a:gd name="T58" fmla="*/ 5014659 w 259991"/>
              <a:gd name="T59" fmla="*/ 2901158 h 296502"/>
              <a:gd name="T60" fmla="*/ 2334805 w 259991"/>
              <a:gd name="T61" fmla="*/ 2736149 h 296502"/>
              <a:gd name="T62" fmla="*/ 1464687 w 259991"/>
              <a:gd name="T63" fmla="*/ 1085610 h 296502"/>
              <a:gd name="T64" fmla="*/ 1632475 w 259991"/>
              <a:gd name="T65" fmla="*/ 9047098 h 296502"/>
              <a:gd name="T66" fmla="*/ 7750802 w 259991"/>
              <a:gd name="T67" fmla="*/ 1253481 h 296502"/>
              <a:gd name="T68" fmla="*/ 8073463 w 259991"/>
              <a:gd name="T69" fmla="*/ 1253481 h 296502"/>
              <a:gd name="T70" fmla="*/ 7905716 w 259991"/>
              <a:gd name="T71" fmla="*/ 9357294 h 296502"/>
              <a:gd name="T72" fmla="*/ 1309796 w 259991"/>
              <a:gd name="T73" fmla="*/ 9202228 h 296502"/>
              <a:gd name="T74" fmla="*/ 1464687 w 259991"/>
              <a:gd name="T75" fmla="*/ 1085610 h 296502"/>
              <a:gd name="T76" fmla="*/ 2476693 w 259991"/>
              <a:gd name="T77" fmla="*/ 816948 h 296502"/>
              <a:gd name="T78" fmla="*/ 6385218 w 259991"/>
              <a:gd name="T79" fmla="*/ 1296670 h 296502"/>
              <a:gd name="T80" fmla="*/ 6875429 w 259991"/>
              <a:gd name="T81" fmla="*/ 324173 h 296502"/>
              <a:gd name="T82" fmla="*/ 812612 w 259991"/>
              <a:gd name="T83" fmla="*/ 324173 h 296502"/>
              <a:gd name="T84" fmla="*/ 335377 w 259991"/>
              <a:gd name="T85" fmla="*/ 9867427 h 296502"/>
              <a:gd name="T86" fmla="*/ 8526532 w 259991"/>
              <a:gd name="T87" fmla="*/ 10347173 h 296502"/>
              <a:gd name="T88" fmla="*/ 9016747 w 259991"/>
              <a:gd name="T89" fmla="*/ 816948 h 296502"/>
              <a:gd name="T90" fmla="*/ 7185000 w 259991"/>
              <a:gd name="T91" fmla="*/ 324173 h 296502"/>
              <a:gd name="T92" fmla="*/ 6385218 w 259991"/>
              <a:gd name="T93" fmla="*/ 1620847 h 296502"/>
              <a:gd name="T94" fmla="*/ 2154186 w 259991"/>
              <a:gd name="T95" fmla="*/ 816948 h 296502"/>
              <a:gd name="T96" fmla="*/ 812612 w 259991"/>
              <a:gd name="T97" fmla="*/ 324173 h 296502"/>
              <a:gd name="T98" fmla="*/ 8526532 w 259991"/>
              <a:gd name="T99" fmla="*/ 0 h 296502"/>
              <a:gd name="T100" fmla="*/ 9326305 w 259991"/>
              <a:gd name="T101" fmla="*/ 9867427 h 296502"/>
              <a:gd name="T102" fmla="*/ 812612 w 259991"/>
              <a:gd name="T103" fmla="*/ 10671352 h 296502"/>
              <a:gd name="T104" fmla="*/ 0 w 259991"/>
              <a:gd name="T105" fmla="*/ 816948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" name="Freeform 951">
            <a:extLst>
              <a:ext uri="{FF2B5EF4-FFF2-40B4-BE49-F238E27FC236}">
                <a16:creationId xmlns:a16="http://schemas.microsoft.com/office/drawing/2014/main" id="{7CB111EA-753A-4A5C-9A65-F985269DC5D5}"/>
              </a:ext>
            </a:extLst>
          </p:cNvPr>
          <p:cNvSpPr>
            <a:spLocks noChangeAspect="1"/>
          </p:cNvSpPr>
          <p:nvPr/>
        </p:nvSpPr>
        <p:spPr bwMode="auto">
          <a:xfrm>
            <a:off x="13430652" y="5240088"/>
            <a:ext cx="1230154" cy="1230154"/>
          </a:xfrm>
          <a:custGeom>
            <a:avLst/>
            <a:gdLst>
              <a:gd name="T0" fmla="*/ 1874701 w 296503"/>
              <a:gd name="T1" fmla="*/ 8951676 h 296019"/>
              <a:gd name="T2" fmla="*/ 2250952 w 296503"/>
              <a:gd name="T3" fmla="*/ 7143508 h 296019"/>
              <a:gd name="T4" fmla="*/ 3288867 w 296503"/>
              <a:gd name="T5" fmla="*/ 7737351 h 296019"/>
              <a:gd name="T6" fmla="*/ 9516506 w 296503"/>
              <a:gd name="T7" fmla="*/ 2774927 h 296019"/>
              <a:gd name="T8" fmla="*/ 2154972 w 296503"/>
              <a:gd name="T9" fmla="*/ 1422412 h 296019"/>
              <a:gd name="T10" fmla="*/ 2154972 w 296503"/>
              <a:gd name="T11" fmla="*/ 3059122 h 296019"/>
              <a:gd name="T12" fmla="*/ 7933669 w 296503"/>
              <a:gd name="T13" fmla="*/ 1177958 h 296019"/>
              <a:gd name="T14" fmla="*/ 3055366 w 296503"/>
              <a:gd name="T15" fmla="*/ 7513066 h 296019"/>
              <a:gd name="T16" fmla="*/ 7933669 w 296503"/>
              <a:gd name="T17" fmla="*/ 1177958 h 296019"/>
              <a:gd name="T18" fmla="*/ 6841357 w 296503"/>
              <a:gd name="T19" fmla="*/ 854815 h 296019"/>
              <a:gd name="T20" fmla="*/ 6841357 w 296503"/>
              <a:gd name="T21" fmla="*/ 1184826 h 296019"/>
              <a:gd name="T22" fmla="*/ 2479538 w 296503"/>
              <a:gd name="T23" fmla="*/ 3217501 h 296019"/>
              <a:gd name="T24" fmla="*/ 311649 w 296503"/>
              <a:gd name="T25" fmla="*/ 3389093 h 296019"/>
              <a:gd name="T26" fmla="*/ 9489647 w 296503"/>
              <a:gd name="T27" fmla="*/ 10516770 h 296019"/>
              <a:gd name="T28" fmla="*/ 9645397 w 296503"/>
              <a:gd name="T29" fmla="*/ 3719133 h 296019"/>
              <a:gd name="T30" fmla="*/ 9814162 w 296503"/>
              <a:gd name="T31" fmla="*/ 10688353 h 296019"/>
              <a:gd name="T32" fmla="*/ 155750 w 296503"/>
              <a:gd name="T33" fmla="*/ 10846781 h 296019"/>
              <a:gd name="T34" fmla="*/ 0 w 296503"/>
              <a:gd name="T35" fmla="*/ 3217501 h 296019"/>
              <a:gd name="T36" fmla="*/ 2193891 w 296503"/>
              <a:gd name="T37" fmla="*/ 907641 h 296019"/>
              <a:gd name="T38" fmla="*/ 8634289 w 296503"/>
              <a:gd name="T39" fmla="*/ 451990 h 296019"/>
              <a:gd name="T40" fmla="*/ 9750072 w 296503"/>
              <a:gd name="T41" fmla="*/ 2550509 h 296019"/>
              <a:gd name="T42" fmla="*/ 10333883 w 296503"/>
              <a:gd name="T43" fmla="*/ 1771853 h 296019"/>
              <a:gd name="T44" fmla="*/ 9218100 w 296503"/>
              <a:gd name="T45" fmla="*/ 451990 h 296019"/>
              <a:gd name="T46" fmla="*/ 8927832 w 296503"/>
              <a:gd name="T47" fmla="*/ 0 h 296019"/>
              <a:gd name="T48" fmla="*/ 10450637 w 296503"/>
              <a:gd name="T49" fmla="*/ 1243968 h 296019"/>
              <a:gd name="T50" fmla="*/ 10450637 w 296503"/>
              <a:gd name="T51" fmla="*/ 2299781 h 296019"/>
              <a:gd name="T52" fmla="*/ 10061434 w 296503"/>
              <a:gd name="T53" fmla="*/ 2867276 h 296019"/>
              <a:gd name="T54" fmla="*/ 9957652 w 296503"/>
              <a:gd name="T55" fmla="*/ 3157649 h 296019"/>
              <a:gd name="T56" fmla="*/ 9750072 w 296503"/>
              <a:gd name="T57" fmla="*/ 3012447 h 296019"/>
              <a:gd name="T58" fmla="*/ 4002487 w 296503"/>
              <a:gd name="T59" fmla="*/ 8819580 h 296019"/>
              <a:gd name="T60" fmla="*/ 1654207 w 296503"/>
              <a:gd name="T61" fmla="*/ 9334400 h 296019"/>
              <a:gd name="T62" fmla="*/ 1498556 w 296503"/>
              <a:gd name="T63" fmla="*/ 9136367 h 296019"/>
              <a:gd name="T64" fmla="*/ 2043360 w 296503"/>
              <a:gd name="T65" fmla="*/ 6707906 h 296019"/>
              <a:gd name="T66" fmla="*/ 7622251 w 296503"/>
              <a:gd name="T67" fmla="*/ 847963 h 296019"/>
              <a:gd name="T68" fmla="*/ 7842885 w 296503"/>
              <a:gd name="T69" fmla="*/ 623635 h 296019"/>
              <a:gd name="T70" fmla="*/ 8413722 w 296503"/>
              <a:gd name="T71" fmla="*/ 2276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ABF53-DAC2-4833-9273-1D20BD434289}"/>
              </a:ext>
            </a:extLst>
          </p:cNvPr>
          <p:cNvSpPr txBox="1"/>
          <p:nvPr/>
        </p:nvSpPr>
        <p:spPr>
          <a:xfrm>
            <a:off x="17384741" y="9301718"/>
            <a:ext cx="223170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Webinars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85EF1-BD25-4081-B19C-60E752E733CD}"/>
              </a:ext>
            </a:extLst>
          </p:cNvPr>
          <p:cNvSpPr txBox="1"/>
          <p:nvPr/>
        </p:nvSpPr>
        <p:spPr>
          <a:xfrm>
            <a:off x="17088185" y="5161393"/>
            <a:ext cx="2528256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 </a:t>
            </a:r>
          </a:p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Leadership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0E4B64-AB54-4AD3-BE85-92278B32CCEE}"/>
              </a:ext>
            </a:extLst>
          </p:cNvPr>
          <p:cNvSpPr txBox="1"/>
          <p:nvPr/>
        </p:nvSpPr>
        <p:spPr>
          <a:xfrm>
            <a:off x="4519328" y="8820177"/>
            <a:ext cx="2621230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Investment</a:t>
            </a:r>
          </a:p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3B3F1-0752-4A0D-AEF1-4E5177E5581D}"/>
              </a:ext>
            </a:extLst>
          </p:cNvPr>
          <p:cNvSpPr txBox="1"/>
          <p:nvPr/>
        </p:nvSpPr>
        <p:spPr>
          <a:xfrm>
            <a:off x="5048468" y="5407615"/>
            <a:ext cx="134684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</a:t>
            </a:r>
          </a:p>
        </p:txBody>
      </p:sp>
    </p:spTree>
    <p:extLst>
      <p:ext uri="{BB962C8B-B14F-4D97-AF65-F5344CB8AC3E}">
        <p14:creationId xmlns:p14="http://schemas.microsoft.com/office/powerpoint/2010/main" val="11509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388087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Multiformat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405399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Not just VHS and </a:t>
            </a:r>
            <a:r>
              <a:rPr lang="en-GB" dirty="0" err="1"/>
              <a:t>BetaMax</a:t>
            </a: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07C26D-5FA0-4FE4-8148-A1EC3480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4" y="4589135"/>
            <a:ext cx="6587444" cy="4428534"/>
          </a:xfrm>
          <a:prstGeom prst="rect">
            <a:avLst/>
          </a:prstGeom>
        </p:spPr>
      </p:pic>
      <p:pic>
        <p:nvPicPr>
          <p:cNvPr id="36" name="Graphic 35" descr="Presentation with media with solid fill">
            <a:extLst>
              <a:ext uri="{FF2B5EF4-FFF2-40B4-BE49-F238E27FC236}">
                <a16:creationId xmlns:a16="http://schemas.microsoft.com/office/drawing/2014/main" id="{AD2D1A34-9669-4617-B508-E6DDA1B8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2288" y="4048278"/>
            <a:ext cx="1294011" cy="1294011"/>
          </a:xfrm>
          <a:prstGeom prst="rect">
            <a:avLst/>
          </a:prstGeom>
        </p:spPr>
      </p:pic>
      <p:pic>
        <p:nvPicPr>
          <p:cNvPr id="41" name="Graphic 40" descr="Document with solid fill">
            <a:extLst>
              <a:ext uri="{FF2B5EF4-FFF2-40B4-BE49-F238E27FC236}">
                <a16:creationId xmlns:a16="http://schemas.microsoft.com/office/drawing/2014/main" id="{1FA26C03-5E19-4FE3-9B83-B47197889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6403" y="6218454"/>
            <a:ext cx="1169896" cy="1169896"/>
          </a:xfrm>
          <a:prstGeom prst="rect">
            <a:avLst/>
          </a:prstGeom>
        </p:spPr>
      </p:pic>
      <p:pic>
        <p:nvPicPr>
          <p:cNvPr id="43" name="Graphic 42" descr="Document outline">
            <a:extLst>
              <a:ext uri="{FF2B5EF4-FFF2-40B4-BE49-F238E27FC236}">
                <a16:creationId xmlns:a16="http://schemas.microsoft.com/office/drawing/2014/main" id="{3697BB85-C3DD-4931-A3D9-E4CEAE1DE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1044" y="8476812"/>
            <a:ext cx="1169896" cy="11698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10B026-E722-44EB-AB5A-790328789D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6353" y="4892830"/>
            <a:ext cx="6467647" cy="39303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04190F-AE7A-4B98-9E22-081828A4B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412" y="4657992"/>
            <a:ext cx="6761989" cy="4069846"/>
          </a:xfrm>
          <a:prstGeom prst="rect">
            <a:avLst/>
          </a:prstGeom>
        </p:spPr>
      </p:pic>
      <p:sp>
        <p:nvSpPr>
          <p:cNvPr id="52" name="Arrow: Right 51">
            <a:extLst>
              <a:ext uri="{FF2B5EF4-FFF2-40B4-BE49-F238E27FC236}">
                <a16:creationId xmlns:a16="http://schemas.microsoft.com/office/drawing/2014/main" id="{83B7CF6A-37D3-4CBB-A414-F3548AFB63BB}"/>
              </a:ext>
            </a:extLst>
          </p:cNvPr>
          <p:cNvSpPr/>
          <p:nvPr/>
        </p:nvSpPr>
        <p:spPr>
          <a:xfrm>
            <a:off x="8633240" y="6328677"/>
            <a:ext cx="1676400" cy="949450"/>
          </a:xfrm>
          <a:prstGeom prst="rightArrow">
            <a:avLst/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5AD0D7AF-4B8D-49A2-A691-E9CD5F6FFF47}"/>
              </a:ext>
            </a:extLst>
          </p:cNvPr>
          <p:cNvSpPr/>
          <p:nvPr/>
        </p:nvSpPr>
        <p:spPr>
          <a:xfrm>
            <a:off x="16094313" y="6383275"/>
            <a:ext cx="1676400" cy="949450"/>
          </a:xfrm>
          <a:prstGeom prst="rightArrow">
            <a:avLst/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32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388087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Multiformat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405399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Not just VHS and </a:t>
            </a:r>
            <a:r>
              <a:rPr lang="en-GB" dirty="0" err="1"/>
              <a:t>BetaMax</a:t>
            </a: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07C26D-5FA0-4FE4-8148-A1EC3480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33" y="4191333"/>
            <a:ext cx="7933333" cy="533333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CBDE85-E58D-4E3B-9B01-4AF559B3A9D5}"/>
              </a:ext>
            </a:extLst>
          </p:cNvPr>
          <p:cNvSpPr/>
          <p:nvPr/>
        </p:nvSpPr>
        <p:spPr>
          <a:xfrm>
            <a:off x="21793033" y="3376568"/>
            <a:ext cx="1753299" cy="7801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8C9C8F-671B-4FDF-A2ED-0E867E4D7F22}"/>
              </a:ext>
            </a:extLst>
          </p:cNvPr>
          <p:cNvSpPr/>
          <p:nvPr/>
        </p:nvSpPr>
        <p:spPr>
          <a:xfrm>
            <a:off x="21793033" y="4669871"/>
            <a:ext cx="1753299" cy="7801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06D3512-0106-41EA-9597-2B404A624365}"/>
              </a:ext>
            </a:extLst>
          </p:cNvPr>
          <p:cNvSpPr/>
          <p:nvPr/>
        </p:nvSpPr>
        <p:spPr>
          <a:xfrm>
            <a:off x="21793033" y="6077824"/>
            <a:ext cx="1753299" cy="7801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3B85EE-F40C-484A-9A44-D0B0DF3AF51F}"/>
              </a:ext>
            </a:extLst>
          </p:cNvPr>
          <p:cNvSpPr/>
          <p:nvPr/>
        </p:nvSpPr>
        <p:spPr>
          <a:xfrm>
            <a:off x="21793033" y="7485777"/>
            <a:ext cx="1753299" cy="7801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98CF8B3-C4B1-4F66-8968-E6F602BE9DAC}"/>
              </a:ext>
            </a:extLst>
          </p:cNvPr>
          <p:cNvSpPr/>
          <p:nvPr/>
        </p:nvSpPr>
        <p:spPr>
          <a:xfrm>
            <a:off x="21793033" y="8893730"/>
            <a:ext cx="1753299" cy="7801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Podcasts</a:t>
            </a:r>
          </a:p>
        </p:txBody>
      </p:sp>
      <p:pic>
        <p:nvPicPr>
          <p:cNvPr id="36" name="Graphic 35" descr="Presentation with media with solid fill">
            <a:extLst>
              <a:ext uri="{FF2B5EF4-FFF2-40B4-BE49-F238E27FC236}">
                <a16:creationId xmlns:a16="http://schemas.microsoft.com/office/drawing/2014/main" id="{AD2D1A34-9669-4617-B508-E6DDA1B8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8324" y="4156036"/>
            <a:ext cx="1294011" cy="1294011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73F0792-DA7C-4F63-AFF0-26CE9CB66848}"/>
              </a:ext>
            </a:extLst>
          </p:cNvPr>
          <p:cNvSpPr/>
          <p:nvPr/>
        </p:nvSpPr>
        <p:spPr>
          <a:xfrm>
            <a:off x="21793033" y="10301683"/>
            <a:ext cx="1753299" cy="7801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704190F-AE7A-4B98-9E22-081828A4B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1512" y="4376645"/>
            <a:ext cx="7963288" cy="4792873"/>
          </a:xfrm>
          <a:prstGeom prst="rect">
            <a:avLst/>
          </a:prstGeom>
        </p:spPr>
      </p:pic>
      <p:pic>
        <p:nvPicPr>
          <p:cNvPr id="41" name="Graphic 40" descr="Document with solid fill">
            <a:extLst>
              <a:ext uri="{FF2B5EF4-FFF2-40B4-BE49-F238E27FC236}">
                <a16:creationId xmlns:a16="http://schemas.microsoft.com/office/drawing/2014/main" id="{1FA26C03-5E19-4FE3-9B83-B47197889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2439" y="6326212"/>
            <a:ext cx="1169896" cy="1169896"/>
          </a:xfrm>
          <a:prstGeom prst="rect">
            <a:avLst/>
          </a:prstGeom>
        </p:spPr>
      </p:pic>
      <p:pic>
        <p:nvPicPr>
          <p:cNvPr id="43" name="Graphic 42" descr="Document outline">
            <a:extLst>
              <a:ext uri="{FF2B5EF4-FFF2-40B4-BE49-F238E27FC236}">
                <a16:creationId xmlns:a16="http://schemas.microsoft.com/office/drawing/2014/main" id="{3697BB85-C3DD-4931-A3D9-E4CEAE1DE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7080" y="8584570"/>
            <a:ext cx="1169896" cy="11698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110AC-D9F0-4C7E-BC43-61CA3BD02C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84" y="636927"/>
            <a:ext cx="23436765" cy="11607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74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58605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Marketing</a:t>
            </a:r>
          </a:p>
        </p:txBody>
      </p:sp>
      <p:sp>
        <p:nvSpPr>
          <p:cNvPr id="30" name="Shape 2327">
            <a:extLst>
              <a:ext uri="{FF2B5EF4-FFF2-40B4-BE49-F238E27FC236}">
                <a16:creationId xmlns:a16="http://schemas.microsoft.com/office/drawing/2014/main" id="{86E62A23-08DF-40A5-A52F-D79857D60161}"/>
              </a:ext>
            </a:extLst>
          </p:cNvPr>
          <p:cNvSpPr/>
          <p:nvPr/>
        </p:nvSpPr>
        <p:spPr>
          <a:xfrm>
            <a:off x="-6777546" y="1508902"/>
            <a:ext cx="345330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Content Philosophy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8840C-3603-4FDE-A209-0C3BC5C97E26}"/>
              </a:ext>
            </a:extLst>
          </p:cNvPr>
          <p:cNvSpPr txBox="1"/>
          <p:nvPr/>
        </p:nvSpPr>
        <p:spPr>
          <a:xfrm>
            <a:off x="1951791" y="5426839"/>
            <a:ext cx="603125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 SLIDE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14151719" y="4158505"/>
            <a:ext cx="3252814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Educate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12104944" y="3650676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11979910" y="4250839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14166946" y="6652507"/>
            <a:ext cx="3741730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Entertain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11760298" y="6144678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11829228" y="6744841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14151719" y="9146509"/>
            <a:ext cx="3796232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Enlighten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11699384" y="8638680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11803580" y="923884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pic>
        <p:nvPicPr>
          <p:cNvPr id="1028" name="Picture 4" descr="The best motto is not to waste things” – Attenborough">
            <a:extLst>
              <a:ext uri="{FF2B5EF4-FFF2-40B4-BE49-F238E27FC236}">
                <a16:creationId xmlns:a16="http://schemas.microsoft.com/office/drawing/2014/main" id="{810A69C4-54FB-46CA-A2C0-16ADA0C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2" y="4250839"/>
            <a:ext cx="9910480" cy="594628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298799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Content Philosophy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1382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>
            <a:extLst>
              <a:ext uri="{FF2B5EF4-FFF2-40B4-BE49-F238E27FC236}">
                <a16:creationId xmlns:a16="http://schemas.microsoft.com/office/drawing/2014/main" id="{702F9B2D-2B2D-4FD4-8BC1-4A7256437E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188953" y="1153670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CFADE36C-3A65-49A8-97DE-B511F8207715}"/>
              </a:ext>
            </a:extLst>
          </p:cNvPr>
          <p:cNvSpPr/>
          <p:nvPr/>
        </p:nvSpPr>
        <p:spPr>
          <a:xfrm>
            <a:off x="723552" y="636927"/>
            <a:ext cx="653223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We Are ProFundCom</a:t>
            </a:r>
            <a:endParaRPr dirty="0"/>
          </a:p>
        </p:txBody>
      </p:sp>
      <p:sp>
        <p:nvSpPr>
          <p:cNvPr id="4" name="Shape 108">
            <a:extLst>
              <a:ext uri="{FF2B5EF4-FFF2-40B4-BE49-F238E27FC236}">
                <a16:creationId xmlns:a16="http://schemas.microsoft.com/office/drawing/2014/main" id="{AA50EB8E-987D-4063-AE30-109C5A253750}"/>
              </a:ext>
            </a:extLst>
          </p:cNvPr>
          <p:cNvSpPr/>
          <p:nvPr/>
        </p:nvSpPr>
        <p:spPr>
          <a:xfrm>
            <a:off x="723552" y="1605867"/>
            <a:ext cx="571630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Using Digital Marketing to Raise AuM </a:t>
            </a:r>
            <a:endParaRPr dirty="0"/>
          </a:p>
        </p:txBody>
      </p:sp>
      <p:grpSp>
        <p:nvGrpSpPr>
          <p:cNvPr id="5" name="Group 114">
            <a:extLst>
              <a:ext uri="{FF2B5EF4-FFF2-40B4-BE49-F238E27FC236}">
                <a16:creationId xmlns:a16="http://schemas.microsoft.com/office/drawing/2014/main" id="{16EB7DA9-5AB6-4C40-8B40-A62C3E51C5AE}"/>
              </a:ext>
            </a:extLst>
          </p:cNvPr>
          <p:cNvGrpSpPr/>
          <p:nvPr/>
        </p:nvGrpSpPr>
        <p:grpSpPr>
          <a:xfrm>
            <a:off x="394937" y="2749702"/>
            <a:ext cx="8574515" cy="6184404"/>
            <a:chOff x="8570639" y="120384"/>
            <a:chExt cx="8574515" cy="6184403"/>
          </a:xfrm>
        </p:grpSpPr>
        <p:sp>
          <p:nvSpPr>
            <p:cNvPr id="6" name="Shape 110">
              <a:extLst>
                <a:ext uri="{FF2B5EF4-FFF2-40B4-BE49-F238E27FC236}">
                  <a16:creationId xmlns:a16="http://schemas.microsoft.com/office/drawing/2014/main" id="{A11F9C28-3D93-4CAE-8123-DB61D9BCE822}"/>
                </a:ext>
              </a:extLst>
            </p:cNvPr>
            <p:cNvSpPr/>
            <p:nvPr/>
          </p:nvSpPr>
          <p:spPr>
            <a:xfrm>
              <a:off x="8570639" y="190503"/>
              <a:ext cx="8574515" cy="6114284"/>
            </a:xfrm>
            <a:prstGeom prst="rect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7" name="Shape 112">
              <a:extLst>
                <a:ext uri="{FF2B5EF4-FFF2-40B4-BE49-F238E27FC236}">
                  <a16:creationId xmlns:a16="http://schemas.microsoft.com/office/drawing/2014/main" id="{BB40A7D7-95A3-4D41-9E3D-6239E5E4B02C}"/>
                </a:ext>
              </a:extLst>
            </p:cNvPr>
            <p:cNvSpPr/>
            <p:nvPr/>
          </p:nvSpPr>
          <p:spPr>
            <a:xfrm>
              <a:off x="9080970" y="120384"/>
              <a:ext cx="7460191" cy="5509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6F6F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endPara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the last 20 years we have helped fund managers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identify new investment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opportunities as well as be alerted to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redemption risks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using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digital marketing</a:t>
              </a:r>
              <a:endParaRPr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2CAA3F2E-B737-4004-B158-E295287D003D}"/>
                </a:ext>
              </a:extLst>
            </p:cNvPr>
            <p:cNvSpPr/>
            <p:nvPr/>
          </p:nvSpPr>
          <p:spPr>
            <a:xfrm>
              <a:off x="10921544" y="424694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b="1">
                  <a:solidFill>
                    <a:srgbClr val="F6F6F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endParaRPr dirty="0"/>
            </a:p>
          </p:txBody>
        </p:sp>
      </p:grpSp>
      <p:sp>
        <p:nvSpPr>
          <p:cNvPr id="9" name="Shape 115">
            <a:extLst>
              <a:ext uri="{FF2B5EF4-FFF2-40B4-BE49-F238E27FC236}">
                <a16:creationId xmlns:a16="http://schemas.microsoft.com/office/drawing/2014/main" id="{2F0F8CD9-6596-4F4C-9D9E-C300C2DEBA56}"/>
              </a:ext>
            </a:extLst>
          </p:cNvPr>
          <p:cNvSpPr/>
          <p:nvPr/>
        </p:nvSpPr>
        <p:spPr>
          <a:xfrm>
            <a:off x="2012761" y="8934106"/>
            <a:ext cx="2075341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496F8B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Our Clients</a:t>
            </a:r>
            <a:endParaRPr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884284-5FFC-44AC-A2B1-95629A3E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508" y="5049359"/>
            <a:ext cx="15205492" cy="61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3A9B3E-A735-49EB-BDF8-1A28031B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06" y="11479073"/>
            <a:ext cx="10409524" cy="1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3633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58605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Marketing</a:t>
            </a:r>
          </a:p>
        </p:txBody>
      </p:sp>
      <p:sp>
        <p:nvSpPr>
          <p:cNvPr id="30" name="Shape 2327">
            <a:extLst>
              <a:ext uri="{FF2B5EF4-FFF2-40B4-BE49-F238E27FC236}">
                <a16:creationId xmlns:a16="http://schemas.microsoft.com/office/drawing/2014/main" id="{86E62A23-08DF-40A5-A52F-D79857D60161}"/>
              </a:ext>
            </a:extLst>
          </p:cNvPr>
          <p:cNvSpPr/>
          <p:nvPr/>
        </p:nvSpPr>
        <p:spPr>
          <a:xfrm>
            <a:off x="-6777546" y="1508902"/>
            <a:ext cx="345330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Content Philosophy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8840C-3603-4FDE-A209-0C3BC5C97E26}"/>
              </a:ext>
            </a:extLst>
          </p:cNvPr>
          <p:cNvSpPr txBox="1"/>
          <p:nvPr/>
        </p:nvSpPr>
        <p:spPr>
          <a:xfrm>
            <a:off x="1951791" y="5426839"/>
            <a:ext cx="603125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 SLIDE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10795690" y="3650676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10670656" y="4250839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10451044" y="6144678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10519974" y="6744841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10390130" y="8638680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10494326" y="923884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308578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Power of Words</a:t>
            </a: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12467-F8C6-43D6-895C-BB66815949A2}"/>
              </a:ext>
            </a:extLst>
          </p:cNvPr>
          <p:cNvSpPr txBox="1"/>
          <p:nvPr/>
        </p:nvSpPr>
        <p:spPr>
          <a:xfrm>
            <a:off x="13079891" y="4250839"/>
            <a:ext cx="1110441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Investment 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C5582-C38A-46BB-8DE9-F272763CE989}"/>
              </a:ext>
            </a:extLst>
          </p:cNvPr>
          <p:cNvSpPr txBox="1"/>
          <p:nvPr/>
        </p:nvSpPr>
        <p:spPr>
          <a:xfrm>
            <a:off x="13079891" y="6796470"/>
            <a:ext cx="999605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Attitude to Risk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48093D-DC40-4189-88B7-A2C9655EC133}"/>
              </a:ext>
            </a:extLst>
          </p:cNvPr>
          <p:cNvSpPr txBox="1"/>
          <p:nvPr/>
        </p:nvSpPr>
        <p:spPr>
          <a:xfrm>
            <a:off x="13079891" y="9342102"/>
            <a:ext cx="1110441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</a:t>
            </a:r>
          </a:p>
        </p:txBody>
      </p:sp>
      <p:pic>
        <p:nvPicPr>
          <p:cNvPr id="5124" name="Picture 4" descr="17 Awesome and Inspiring Facts About Nelson Mandela">
            <a:extLst>
              <a:ext uri="{FF2B5EF4-FFF2-40B4-BE49-F238E27FC236}">
                <a16:creationId xmlns:a16="http://schemas.microsoft.com/office/drawing/2014/main" id="{BB38227E-D4CF-4D1D-BE1A-45EB96DB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2" y="4250839"/>
            <a:ext cx="8911004" cy="593648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ridgewater Associates founder Ray Dalio&amp;#39;s formula for success">
            <a:extLst>
              <a:ext uri="{FF2B5EF4-FFF2-40B4-BE49-F238E27FC236}">
                <a16:creationId xmlns:a16="http://schemas.microsoft.com/office/drawing/2014/main" id="{D08A366F-3561-4C00-B2CF-EFA4339E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2" y="4250839"/>
            <a:ext cx="9142587" cy="609599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483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89191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Things For Fund Managers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568152" y="3965292"/>
            <a:ext cx="479330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95312" y="5367594"/>
            <a:ext cx="8400056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Blogs, Whitepaper et 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571198" y="6745345"/>
            <a:ext cx="239360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568152" y="8350260"/>
            <a:ext cx="298351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568152" y="10063451"/>
            <a:ext cx="329288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1795795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C650AE-0AB1-4A6E-8777-136C1671E5F2}"/>
              </a:ext>
            </a:extLst>
          </p:cNvPr>
          <p:cNvSpPr/>
          <p:nvPr/>
        </p:nvSpPr>
        <p:spPr>
          <a:xfrm>
            <a:off x="3697357" y="2405270"/>
            <a:ext cx="19997530" cy="91042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60737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Inbound Marketing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346088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not under-estimate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478BA-C133-4302-9973-F48B2DDA2ABE}"/>
              </a:ext>
            </a:extLst>
          </p:cNvPr>
          <p:cNvSpPr txBox="1"/>
          <p:nvPr/>
        </p:nvSpPr>
        <p:spPr>
          <a:xfrm>
            <a:off x="5128591" y="11709596"/>
            <a:ext cx="141545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Easy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F6D96-7439-41B6-8988-BFA61FAFB4ED}"/>
              </a:ext>
            </a:extLst>
          </p:cNvPr>
          <p:cNvSpPr txBox="1"/>
          <p:nvPr/>
        </p:nvSpPr>
        <p:spPr>
          <a:xfrm>
            <a:off x="20720881" y="11709596"/>
            <a:ext cx="145552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EDF6D-A87E-498E-809F-DBFB4F9B3409}"/>
              </a:ext>
            </a:extLst>
          </p:cNvPr>
          <p:cNvSpPr txBox="1"/>
          <p:nvPr/>
        </p:nvSpPr>
        <p:spPr>
          <a:xfrm>
            <a:off x="1486818" y="3042679"/>
            <a:ext cx="141545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9D5E7-5BF3-4A92-97A4-B3D73E15CF23}"/>
              </a:ext>
            </a:extLst>
          </p:cNvPr>
          <p:cNvSpPr txBox="1"/>
          <p:nvPr/>
        </p:nvSpPr>
        <p:spPr>
          <a:xfrm>
            <a:off x="1456252" y="9801288"/>
            <a:ext cx="171521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Quick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28E20B-AAEE-4DA4-B7EC-0AA1D23FA5FD}"/>
              </a:ext>
            </a:extLst>
          </p:cNvPr>
          <p:cNvSpPr/>
          <p:nvPr/>
        </p:nvSpPr>
        <p:spPr>
          <a:xfrm>
            <a:off x="18447026" y="2011604"/>
            <a:ext cx="2273855" cy="2242344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8B3E4-572C-4227-BA6C-493FD33D43E2}"/>
              </a:ext>
            </a:extLst>
          </p:cNvPr>
          <p:cNvSpPr txBox="1"/>
          <p:nvPr/>
        </p:nvSpPr>
        <p:spPr>
          <a:xfrm>
            <a:off x="18913821" y="2696759"/>
            <a:ext cx="136255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33FE4E-DA7E-435D-8818-0551213AAC00}"/>
              </a:ext>
            </a:extLst>
          </p:cNvPr>
          <p:cNvSpPr/>
          <p:nvPr/>
        </p:nvSpPr>
        <p:spPr>
          <a:xfrm>
            <a:off x="5038795" y="8171865"/>
            <a:ext cx="2273855" cy="2242344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825F4-668D-4A0D-B81C-4A55D516392C}"/>
              </a:ext>
            </a:extLst>
          </p:cNvPr>
          <p:cNvSpPr txBox="1"/>
          <p:nvPr/>
        </p:nvSpPr>
        <p:spPr>
          <a:xfrm>
            <a:off x="5338881" y="8749298"/>
            <a:ext cx="1695977" cy="108747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Existing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Investors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D1165-31E3-4A59-8823-B0A27A741A75}"/>
              </a:ext>
            </a:extLst>
          </p:cNvPr>
          <p:cNvSpPr/>
          <p:nvPr/>
        </p:nvSpPr>
        <p:spPr>
          <a:xfrm>
            <a:off x="7700214" y="7290596"/>
            <a:ext cx="2273855" cy="2242344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F24AD-E4B7-4B37-A780-547AE4B76114}"/>
              </a:ext>
            </a:extLst>
          </p:cNvPr>
          <p:cNvSpPr txBox="1"/>
          <p:nvPr/>
        </p:nvSpPr>
        <p:spPr>
          <a:xfrm>
            <a:off x="7797522" y="8114250"/>
            <a:ext cx="2101537" cy="59503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Networking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5DE410-4339-41EE-879C-BE7D46DB9C98}"/>
              </a:ext>
            </a:extLst>
          </p:cNvPr>
          <p:cNvSpPr/>
          <p:nvPr/>
        </p:nvSpPr>
        <p:spPr>
          <a:xfrm>
            <a:off x="13273005" y="7290596"/>
            <a:ext cx="2273855" cy="2242344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3198-9D90-4118-B5E4-A2D3A1A9B8C1}"/>
              </a:ext>
            </a:extLst>
          </p:cNvPr>
          <p:cNvSpPr txBox="1"/>
          <p:nvPr/>
        </p:nvSpPr>
        <p:spPr>
          <a:xfrm>
            <a:off x="13837589" y="7868029"/>
            <a:ext cx="1166986" cy="1087477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Social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Posts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E45CE22-CACA-43FF-B86D-D6792FE9C816}"/>
              </a:ext>
            </a:extLst>
          </p:cNvPr>
          <p:cNvSpPr/>
          <p:nvPr/>
        </p:nvSpPr>
        <p:spPr>
          <a:xfrm>
            <a:off x="11219469" y="8430978"/>
            <a:ext cx="2273855" cy="2242344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FC7A7-6E2C-48E7-9530-A9C399317D96}"/>
              </a:ext>
            </a:extLst>
          </p:cNvPr>
          <p:cNvSpPr txBox="1"/>
          <p:nvPr/>
        </p:nvSpPr>
        <p:spPr>
          <a:xfrm>
            <a:off x="11784053" y="9008411"/>
            <a:ext cx="1166986" cy="1087477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Social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DMs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AF038F-8CE8-4D1C-8079-BB0957ECEAD4}"/>
              </a:ext>
            </a:extLst>
          </p:cNvPr>
          <p:cNvSpPr/>
          <p:nvPr/>
        </p:nvSpPr>
        <p:spPr>
          <a:xfrm>
            <a:off x="16620635" y="6418078"/>
            <a:ext cx="2273855" cy="2242344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151A93-2CD3-4ABD-BBF7-8B299A4ADB47}"/>
              </a:ext>
            </a:extLst>
          </p:cNvPr>
          <p:cNvSpPr txBox="1"/>
          <p:nvPr/>
        </p:nvSpPr>
        <p:spPr>
          <a:xfrm>
            <a:off x="16890261" y="7241731"/>
            <a:ext cx="17568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Platforms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6E414F-B54D-4C70-89D9-DEFC42679A77}"/>
              </a:ext>
            </a:extLst>
          </p:cNvPr>
          <p:cNvSpPr/>
          <p:nvPr/>
        </p:nvSpPr>
        <p:spPr>
          <a:xfrm>
            <a:off x="19919571" y="8114250"/>
            <a:ext cx="2273855" cy="2242344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C275F-85D2-4CEA-B1DF-30CA0301AB97}"/>
              </a:ext>
            </a:extLst>
          </p:cNvPr>
          <p:cNvSpPr txBox="1"/>
          <p:nvPr/>
        </p:nvSpPr>
        <p:spPr>
          <a:xfrm>
            <a:off x="20375147" y="8722462"/>
            <a:ext cx="1384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Ads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CDC83C-9398-4373-A84A-A9D145BACCAF}"/>
              </a:ext>
            </a:extLst>
          </p:cNvPr>
          <p:cNvCxnSpPr>
            <a:stCxn id="13" idx="1"/>
          </p:cNvCxnSpPr>
          <p:nvPr/>
        </p:nvCxnSpPr>
        <p:spPr>
          <a:xfrm>
            <a:off x="3697357" y="6957392"/>
            <a:ext cx="19997530" cy="3975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41AB88-CEB4-42C3-83BC-65E0E3FA101E}"/>
              </a:ext>
            </a:extLst>
          </p:cNvPr>
          <p:cNvCxnSpPr/>
          <p:nvPr/>
        </p:nvCxnSpPr>
        <p:spPr>
          <a:xfrm>
            <a:off x="13837589" y="2405270"/>
            <a:ext cx="0" cy="910424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4BD189-4995-4176-89EE-6E27AEFF7C37}"/>
              </a:ext>
            </a:extLst>
          </p:cNvPr>
          <p:cNvCxnSpPr>
            <a:cxnSpLocks/>
          </p:cNvCxnSpPr>
          <p:nvPr/>
        </p:nvCxnSpPr>
        <p:spPr>
          <a:xfrm flipV="1">
            <a:off x="3663119" y="2496676"/>
            <a:ext cx="20031768" cy="90128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FBD25A-7AE9-4E1F-A193-AAF760713CD1}"/>
              </a:ext>
            </a:extLst>
          </p:cNvPr>
          <p:cNvSpPr/>
          <p:nvPr/>
        </p:nvSpPr>
        <p:spPr>
          <a:xfrm>
            <a:off x="4184435" y="6418078"/>
            <a:ext cx="14860683" cy="4892652"/>
          </a:xfrm>
          <a:prstGeom prst="roundRect">
            <a:avLst/>
          </a:prstGeom>
          <a:solidFill>
            <a:schemeClr val="bg1">
              <a:lumMod val="75000"/>
              <a:alpha val="2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4C438-9516-4384-BDD7-31E75C3A6BBF}"/>
              </a:ext>
            </a:extLst>
          </p:cNvPr>
          <p:cNvSpPr txBox="1"/>
          <p:nvPr/>
        </p:nvSpPr>
        <p:spPr>
          <a:xfrm>
            <a:off x="5489510" y="5646806"/>
            <a:ext cx="158537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8208680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671818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Repurposing Content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375102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Write Once – Use Many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447C7-28DC-4A17-98BE-CCDE38FF1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3219450"/>
            <a:ext cx="17602200" cy="8724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6C7746-3114-44C0-8FEE-AF440BF76469}"/>
              </a:ext>
            </a:extLst>
          </p:cNvPr>
          <p:cNvSpPr txBox="1"/>
          <p:nvPr/>
        </p:nvSpPr>
        <p:spPr>
          <a:xfrm>
            <a:off x="4474579" y="10727283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Webinar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DCF9B9-7631-43F2-B65A-D10B1282673C}"/>
              </a:ext>
            </a:extLst>
          </p:cNvPr>
          <p:cNvSpPr txBox="1"/>
          <p:nvPr/>
        </p:nvSpPr>
        <p:spPr>
          <a:xfrm>
            <a:off x="8722729" y="10727283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Whitepaper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A13EC5-FE5E-4508-BBE2-459376F38093}"/>
              </a:ext>
            </a:extLst>
          </p:cNvPr>
          <p:cNvSpPr txBox="1"/>
          <p:nvPr/>
        </p:nvSpPr>
        <p:spPr>
          <a:xfrm>
            <a:off x="11906250" y="10785500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Article</a:t>
            </a: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657280-95E9-4697-9518-BB348A632C93}"/>
              </a:ext>
            </a:extLst>
          </p:cNvPr>
          <p:cNvSpPr txBox="1"/>
          <p:nvPr/>
        </p:nvSpPr>
        <p:spPr>
          <a:xfrm>
            <a:off x="14668598" y="10785500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LinkedIn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DC224A-411D-4C56-98AF-F1EA1B491AA8}"/>
              </a:ext>
            </a:extLst>
          </p:cNvPr>
          <p:cNvSpPr txBox="1"/>
          <p:nvPr/>
        </p:nvSpPr>
        <p:spPr>
          <a:xfrm>
            <a:off x="17338064" y="10785500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210675542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89191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Things For Fund Managers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568152" y="3965292"/>
            <a:ext cx="479330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95312" y="5367594"/>
            <a:ext cx="8400056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Blogs, Whitepaper et 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571198" y="6745345"/>
            <a:ext cx="239360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568152" y="8350260"/>
            <a:ext cx="298351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568152" y="10063451"/>
            <a:ext cx="329288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005232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188953" y="1277495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23552" y="636927"/>
            <a:ext cx="606576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Nurture Campaigns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723552" y="1605867"/>
            <a:ext cx="528029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On a Trigger the Email Sends </a:t>
            </a:r>
            <a:r>
              <a:rPr lang="en-GB" b="1" dirty="0"/>
              <a:t>STOP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AE533-AC54-4FEE-A3FD-68EB905A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2" y="3095351"/>
            <a:ext cx="21955697" cy="813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2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723552" y="636927"/>
            <a:ext cx="1258357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Increasing attendance at events and calls</a:t>
            </a:r>
          </a:p>
        </p:txBody>
      </p:sp>
      <p:sp>
        <p:nvSpPr>
          <p:cNvPr id="559" name="Shape 559"/>
          <p:cNvSpPr/>
          <p:nvPr/>
        </p:nvSpPr>
        <p:spPr>
          <a:xfrm>
            <a:off x="723552" y="1605867"/>
            <a:ext cx="560409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What Outcomes Benefit the Business</a:t>
            </a:r>
            <a:endParaRPr dirty="0"/>
          </a:p>
        </p:txBody>
      </p:sp>
      <p:grpSp>
        <p:nvGrpSpPr>
          <p:cNvPr id="18" name="Group 769">
            <a:extLst>
              <a:ext uri="{FF2B5EF4-FFF2-40B4-BE49-F238E27FC236}">
                <a16:creationId xmlns:a16="http://schemas.microsoft.com/office/drawing/2014/main" id="{749C9D6C-E700-4046-ADA1-675A74799E0F}"/>
              </a:ext>
            </a:extLst>
          </p:cNvPr>
          <p:cNvGrpSpPr/>
          <p:nvPr/>
        </p:nvGrpSpPr>
        <p:grpSpPr>
          <a:xfrm>
            <a:off x="1566843" y="6284738"/>
            <a:ext cx="2133597" cy="2163862"/>
            <a:chOff x="596172" y="0"/>
            <a:chExt cx="2133596" cy="2163861"/>
          </a:xfrm>
        </p:grpSpPr>
        <p:sp>
          <p:nvSpPr>
            <p:cNvPr id="19" name="Shape 765">
              <a:extLst>
                <a:ext uri="{FF2B5EF4-FFF2-40B4-BE49-F238E27FC236}">
                  <a16:creationId xmlns:a16="http://schemas.microsoft.com/office/drawing/2014/main" id="{5DF784C4-6B94-4858-ACAB-E7AE9FE773C0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767">
              <a:extLst>
                <a:ext uri="{FF2B5EF4-FFF2-40B4-BE49-F238E27FC236}">
                  <a16:creationId xmlns:a16="http://schemas.microsoft.com/office/drawing/2014/main" id="{5BDC2B1D-3271-4EA1-B764-CB3C7F8632F9}"/>
                </a:ext>
              </a:extLst>
            </p:cNvPr>
            <p:cNvSpPr/>
            <p:nvPr/>
          </p:nvSpPr>
          <p:spPr>
            <a:xfrm>
              <a:off x="596172" y="1599604"/>
              <a:ext cx="2133596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Send Invite</a:t>
              </a:r>
              <a:endParaRPr dirty="0"/>
            </a:p>
          </p:txBody>
        </p:sp>
      </p:grpSp>
      <p:grpSp>
        <p:nvGrpSpPr>
          <p:cNvPr id="23" name="Group 774">
            <a:extLst>
              <a:ext uri="{FF2B5EF4-FFF2-40B4-BE49-F238E27FC236}">
                <a16:creationId xmlns:a16="http://schemas.microsoft.com/office/drawing/2014/main" id="{C8E83B8B-DD0F-43DA-818F-BD7F9A64D115}"/>
              </a:ext>
            </a:extLst>
          </p:cNvPr>
          <p:cNvGrpSpPr/>
          <p:nvPr/>
        </p:nvGrpSpPr>
        <p:grpSpPr>
          <a:xfrm>
            <a:off x="6311679" y="5034416"/>
            <a:ext cx="2534348" cy="2113062"/>
            <a:chOff x="395797" y="0"/>
            <a:chExt cx="2534347" cy="2113061"/>
          </a:xfrm>
        </p:grpSpPr>
        <p:sp>
          <p:nvSpPr>
            <p:cNvPr id="24" name="Shape 770">
              <a:extLst>
                <a:ext uri="{FF2B5EF4-FFF2-40B4-BE49-F238E27FC236}">
                  <a16:creationId xmlns:a16="http://schemas.microsoft.com/office/drawing/2014/main" id="{118DFBD8-BD44-457F-9B6E-C52F764E8924}"/>
                </a:ext>
              </a:extLst>
            </p:cNvPr>
            <p:cNvSpPr/>
            <p:nvPr/>
          </p:nvSpPr>
          <p:spPr>
            <a:xfrm>
              <a:off x="1027969" y="0"/>
              <a:ext cx="1270001" cy="1270000"/>
            </a:xfrm>
            <a:prstGeom prst="ellipse">
              <a:avLst/>
            </a:prstGeom>
            <a:solidFill>
              <a:srgbClr val="5482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771">
              <a:extLst>
                <a:ext uri="{FF2B5EF4-FFF2-40B4-BE49-F238E27FC236}">
                  <a16:creationId xmlns:a16="http://schemas.microsoft.com/office/drawing/2014/main" id="{0406867D-2527-4E5B-B12C-0729F1866288}"/>
                </a:ext>
              </a:extLst>
            </p:cNvPr>
            <p:cNvSpPr/>
            <p:nvPr/>
          </p:nvSpPr>
          <p:spPr>
            <a:xfrm>
              <a:off x="395797" y="1548804"/>
              <a:ext cx="253434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Did not Open</a:t>
              </a:r>
              <a:endParaRPr dirty="0"/>
            </a:p>
          </p:txBody>
        </p:sp>
      </p:grpSp>
      <p:grpSp>
        <p:nvGrpSpPr>
          <p:cNvPr id="28" name="Group 779">
            <a:extLst>
              <a:ext uri="{FF2B5EF4-FFF2-40B4-BE49-F238E27FC236}">
                <a16:creationId xmlns:a16="http://schemas.microsoft.com/office/drawing/2014/main" id="{590E9EF4-6D9C-4606-9F7B-10D756181FAD}"/>
              </a:ext>
            </a:extLst>
          </p:cNvPr>
          <p:cNvGrpSpPr/>
          <p:nvPr/>
        </p:nvGrpSpPr>
        <p:grpSpPr>
          <a:xfrm>
            <a:off x="11102446" y="6090947"/>
            <a:ext cx="4005905" cy="2113062"/>
            <a:chOff x="-339981" y="0"/>
            <a:chExt cx="4005904" cy="2113061"/>
          </a:xfrm>
        </p:grpSpPr>
        <p:sp>
          <p:nvSpPr>
            <p:cNvPr id="29" name="Shape 775">
              <a:extLst>
                <a:ext uri="{FF2B5EF4-FFF2-40B4-BE49-F238E27FC236}">
                  <a16:creationId xmlns:a16="http://schemas.microsoft.com/office/drawing/2014/main" id="{CF23AFCC-208F-4A5C-B962-9ACD7CDD42FB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FFCC0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777">
              <a:extLst>
                <a:ext uri="{FF2B5EF4-FFF2-40B4-BE49-F238E27FC236}">
                  <a16:creationId xmlns:a16="http://schemas.microsoft.com/office/drawing/2014/main" id="{F0F35F0E-8E71-448C-9FDF-C1125EA991CA}"/>
                </a:ext>
              </a:extLst>
            </p:cNvPr>
            <p:cNvSpPr/>
            <p:nvPr/>
          </p:nvSpPr>
          <p:spPr>
            <a:xfrm>
              <a:off x="-339981" y="1548804"/>
              <a:ext cx="4005904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Opened Link to Invite</a:t>
              </a:r>
              <a:endParaRPr dirty="0"/>
            </a:p>
          </p:txBody>
        </p:sp>
      </p:grpSp>
      <p:grpSp>
        <p:nvGrpSpPr>
          <p:cNvPr id="33" name="Group 784">
            <a:extLst>
              <a:ext uri="{FF2B5EF4-FFF2-40B4-BE49-F238E27FC236}">
                <a16:creationId xmlns:a16="http://schemas.microsoft.com/office/drawing/2014/main" id="{9E646D66-66A2-4939-A0FF-02C20E442783}"/>
              </a:ext>
            </a:extLst>
          </p:cNvPr>
          <p:cNvGrpSpPr/>
          <p:nvPr/>
        </p:nvGrpSpPr>
        <p:grpSpPr>
          <a:xfrm>
            <a:off x="12357595" y="2956966"/>
            <a:ext cx="1495602" cy="2113061"/>
            <a:chOff x="915169" y="0"/>
            <a:chExt cx="1495601" cy="2113061"/>
          </a:xfrm>
        </p:grpSpPr>
        <p:sp>
          <p:nvSpPr>
            <p:cNvPr id="34" name="Shape 780">
              <a:extLst>
                <a:ext uri="{FF2B5EF4-FFF2-40B4-BE49-F238E27FC236}">
                  <a16:creationId xmlns:a16="http://schemas.microsoft.com/office/drawing/2014/main" id="{46DD5592-CBFE-47D4-81E1-F22F8560F724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BFE0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782">
              <a:extLst>
                <a:ext uri="{FF2B5EF4-FFF2-40B4-BE49-F238E27FC236}">
                  <a16:creationId xmlns:a16="http://schemas.microsoft.com/office/drawing/2014/main" id="{48CA936B-61C6-427D-AF33-18EA8D496A64}"/>
                </a:ext>
              </a:extLst>
            </p:cNvPr>
            <p:cNvSpPr/>
            <p:nvPr/>
          </p:nvSpPr>
          <p:spPr>
            <a:xfrm>
              <a:off x="915169" y="1548804"/>
              <a:ext cx="14956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Re-mail</a:t>
              </a:r>
              <a:endParaRPr dirty="0"/>
            </a:p>
          </p:txBody>
        </p:sp>
      </p:grpSp>
      <p:grpSp>
        <p:nvGrpSpPr>
          <p:cNvPr id="38" name="Group 774">
            <a:extLst>
              <a:ext uri="{FF2B5EF4-FFF2-40B4-BE49-F238E27FC236}">
                <a16:creationId xmlns:a16="http://schemas.microsoft.com/office/drawing/2014/main" id="{08DDD267-B282-4579-BFB3-2899B4B29125}"/>
              </a:ext>
            </a:extLst>
          </p:cNvPr>
          <p:cNvGrpSpPr/>
          <p:nvPr/>
        </p:nvGrpSpPr>
        <p:grpSpPr>
          <a:xfrm>
            <a:off x="6131342" y="7785306"/>
            <a:ext cx="2895023" cy="2113062"/>
            <a:chOff x="215459" y="0"/>
            <a:chExt cx="2895022" cy="2113061"/>
          </a:xfrm>
        </p:grpSpPr>
        <p:sp>
          <p:nvSpPr>
            <p:cNvPr id="39" name="Shape 770">
              <a:extLst>
                <a:ext uri="{FF2B5EF4-FFF2-40B4-BE49-F238E27FC236}">
                  <a16:creationId xmlns:a16="http://schemas.microsoft.com/office/drawing/2014/main" id="{D6AFC89F-FB56-4EA3-8018-BFB6D99B0480}"/>
                </a:ext>
              </a:extLst>
            </p:cNvPr>
            <p:cNvSpPr/>
            <p:nvPr/>
          </p:nvSpPr>
          <p:spPr>
            <a:xfrm>
              <a:off x="1027969" y="0"/>
              <a:ext cx="1270001" cy="1270000"/>
            </a:xfrm>
            <a:prstGeom prst="ellipse">
              <a:avLst/>
            </a:prstGeom>
            <a:solidFill>
              <a:srgbClr val="5482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 771">
              <a:extLst>
                <a:ext uri="{FF2B5EF4-FFF2-40B4-BE49-F238E27FC236}">
                  <a16:creationId xmlns:a16="http://schemas.microsoft.com/office/drawing/2014/main" id="{32C5C9BE-A27D-4F9B-9A87-A4B6D5726A86}"/>
                </a:ext>
              </a:extLst>
            </p:cNvPr>
            <p:cNvSpPr/>
            <p:nvPr/>
          </p:nvSpPr>
          <p:spPr>
            <a:xfrm>
              <a:off x="215459" y="1548804"/>
              <a:ext cx="2895022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Opened Invited</a:t>
              </a:r>
              <a:endParaRPr dirty="0"/>
            </a:p>
          </p:txBody>
        </p:sp>
      </p:grpSp>
      <p:grpSp>
        <p:nvGrpSpPr>
          <p:cNvPr id="41" name="Group 779">
            <a:extLst>
              <a:ext uri="{FF2B5EF4-FFF2-40B4-BE49-F238E27FC236}">
                <a16:creationId xmlns:a16="http://schemas.microsoft.com/office/drawing/2014/main" id="{7E20A3B3-1C01-4A37-95DD-0A1EA9DEF35B}"/>
              </a:ext>
            </a:extLst>
          </p:cNvPr>
          <p:cNvGrpSpPr/>
          <p:nvPr/>
        </p:nvGrpSpPr>
        <p:grpSpPr>
          <a:xfrm>
            <a:off x="10623946" y="8835833"/>
            <a:ext cx="4962897" cy="2113062"/>
            <a:chOff x="-818475" y="0"/>
            <a:chExt cx="4962896" cy="2113061"/>
          </a:xfrm>
        </p:grpSpPr>
        <p:sp>
          <p:nvSpPr>
            <p:cNvPr id="42" name="Shape 775">
              <a:extLst>
                <a:ext uri="{FF2B5EF4-FFF2-40B4-BE49-F238E27FC236}">
                  <a16:creationId xmlns:a16="http://schemas.microsoft.com/office/drawing/2014/main" id="{10D66D7F-1BE5-4B8D-BE13-5BAFFA9CF23D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FFCC0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 777">
              <a:extLst>
                <a:ext uri="{FF2B5EF4-FFF2-40B4-BE49-F238E27FC236}">
                  <a16:creationId xmlns:a16="http://schemas.microsoft.com/office/drawing/2014/main" id="{932ED61A-8FC1-4792-A30D-D9C96681E4A4}"/>
                </a:ext>
              </a:extLst>
            </p:cNvPr>
            <p:cNvSpPr/>
            <p:nvPr/>
          </p:nvSpPr>
          <p:spPr>
            <a:xfrm>
              <a:off x="-818475" y="1548804"/>
              <a:ext cx="4962896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Did not open Link to Invite</a:t>
              </a:r>
              <a:endParaRPr dirty="0"/>
            </a:p>
          </p:txBody>
        </p:sp>
      </p:grp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597CB974-AA61-48C9-83D2-87C8177DD1E1}"/>
              </a:ext>
            </a:extLst>
          </p:cNvPr>
          <p:cNvCxnSpPr>
            <a:stCxn id="19" idx="6"/>
            <a:endCxn id="24" idx="2"/>
          </p:cNvCxnSpPr>
          <p:nvPr/>
        </p:nvCxnSpPr>
        <p:spPr>
          <a:xfrm flipV="1">
            <a:off x="3268641" y="5669417"/>
            <a:ext cx="3675210" cy="1250322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C3215F-3FA1-4067-89C8-E756BD2AAF11}"/>
              </a:ext>
            </a:extLst>
          </p:cNvPr>
          <p:cNvCxnSpPr/>
          <p:nvPr/>
        </p:nvCxnSpPr>
        <p:spPr>
          <a:xfrm>
            <a:off x="5106246" y="6919738"/>
            <a:ext cx="0" cy="150056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60C851-7692-476F-9FCF-B16229A8A146}"/>
              </a:ext>
            </a:extLst>
          </p:cNvPr>
          <p:cNvCxnSpPr>
            <a:endCxn id="39" idx="2"/>
          </p:cNvCxnSpPr>
          <p:nvPr/>
        </p:nvCxnSpPr>
        <p:spPr>
          <a:xfrm flipV="1">
            <a:off x="5106246" y="8420307"/>
            <a:ext cx="1837606" cy="2829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AB9980D-8661-4D94-AA21-9DB76CFD1E4B}"/>
              </a:ext>
            </a:extLst>
          </p:cNvPr>
          <p:cNvCxnSpPr>
            <a:stCxn id="24" idx="0"/>
            <a:endCxn id="34" idx="2"/>
          </p:cNvCxnSpPr>
          <p:nvPr/>
        </p:nvCxnSpPr>
        <p:spPr>
          <a:xfrm rot="5400000" flipH="1" flipV="1">
            <a:off x="9303398" y="1867420"/>
            <a:ext cx="1442450" cy="4891542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8" name="Group 784">
            <a:extLst>
              <a:ext uri="{FF2B5EF4-FFF2-40B4-BE49-F238E27FC236}">
                <a16:creationId xmlns:a16="http://schemas.microsoft.com/office/drawing/2014/main" id="{D802D116-BE87-49C3-B774-EAB39BBCE664}"/>
              </a:ext>
            </a:extLst>
          </p:cNvPr>
          <p:cNvGrpSpPr/>
          <p:nvPr/>
        </p:nvGrpSpPr>
        <p:grpSpPr>
          <a:xfrm>
            <a:off x="17604001" y="8840607"/>
            <a:ext cx="1495602" cy="2113061"/>
            <a:chOff x="915169" y="0"/>
            <a:chExt cx="1495601" cy="2113061"/>
          </a:xfrm>
        </p:grpSpPr>
        <p:sp>
          <p:nvSpPr>
            <p:cNvPr id="60" name="Shape 780">
              <a:extLst>
                <a:ext uri="{FF2B5EF4-FFF2-40B4-BE49-F238E27FC236}">
                  <a16:creationId xmlns:a16="http://schemas.microsoft.com/office/drawing/2014/main" id="{56A50DF8-8CAC-4CD6-9B69-DECBE48BC966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BFE0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782">
              <a:extLst>
                <a:ext uri="{FF2B5EF4-FFF2-40B4-BE49-F238E27FC236}">
                  <a16:creationId xmlns:a16="http://schemas.microsoft.com/office/drawing/2014/main" id="{D477C2A1-5D02-457C-AB5F-0FA98C93537A}"/>
                </a:ext>
              </a:extLst>
            </p:cNvPr>
            <p:cNvSpPr/>
            <p:nvPr/>
          </p:nvSpPr>
          <p:spPr>
            <a:xfrm>
              <a:off x="915169" y="1548804"/>
              <a:ext cx="14956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Re-mail</a:t>
              </a:r>
              <a:endParaRPr dirty="0"/>
            </a:p>
          </p:txBody>
        </p:sp>
      </p:grpSp>
      <p:grpSp>
        <p:nvGrpSpPr>
          <p:cNvPr id="64" name="Group 784">
            <a:extLst>
              <a:ext uri="{FF2B5EF4-FFF2-40B4-BE49-F238E27FC236}">
                <a16:creationId xmlns:a16="http://schemas.microsoft.com/office/drawing/2014/main" id="{9852001B-A3C0-4692-8B68-95EBF0A3F47F}"/>
              </a:ext>
            </a:extLst>
          </p:cNvPr>
          <p:cNvGrpSpPr/>
          <p:nvPr/>
        </p:nvGrpSpPr>
        <p:grpSpPr>
          <a:xfrm>
            <a:off x="21612325" y="6054372"/>
            <a:ext cx="1495602" cy="2113061"/>
            <a:chOff x="915169" y="0"/>
            <a:chExt cx="1495601" cy="2113061"/>
          </a:xfrm>
        </p:grpSpPr>
        <p:sp>
          <p:nvSpPr>
            <p:cNvPr id="66" name="Shape 780">
              <a:extLst>
                <a:ext uri="{FF2B5EF4-FFF2-40B4-BE49-F238E27FC236}">
                  <a16:creationId xmlns:a16="http://schemas.microsoft.com/office/drawing/2014/main" id="{E46B734A-59A5-4A82-8363-BE65BBED3E32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BFE0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 782">
              <a:extLst>
                <a:ext uri="{FF2B5EF4-FFF2-40B4-BE49-F238E27FC236}">
                  <a16:creationId xmlns:a16="http://schemas.microsoft.com/office/drawing/2014/main" id="{F7C00713-1E6E-41AC-B9A9-6A3A6ACE0010}"/>
                </a:ext>
              </a:extLst>
            </p:cNvPr>
            <p:cNvSpPr/>
            <p:nvPr/>
          </p:nvSpPr>
          <p:spPr>
            <a:xfrm>
              <a:off x="915169" y="1548804"/>
              <a:ext cx="14956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Re-mail</a:t>
              </a:r>
              <a:endParaRPr dirty="0"/>
            </a:p>
          </p:txBody>
        </p:sp>
      </p:grpSp>
      <p:grpSp>
        <p:nvGrpSpPr>
          <p:cNvPr id="68" name="Group 774">
            <a:extLst>
              <a:ext uri="{FF2B5EF4-FFF2-40B4-BE49-F238E27FC236}">
                <a16:creationId xmlns:a16="http://schemas.microsoft.com/office/drawing/2014/main" id="{19E22E02-10D0-40C6-8AD2-3E6A618A0F7B}"/>
              </a:ext>
            </a:extLst>
          </p:cNvPr>
          <p:cNvGrpSpPr/>
          <p:nvPr/>
        </p:nvGrpSpPr>
        <p:grpSpPr>
          <a:xfrm>
            <a:off x="16834282" y="6053409"/>
            <a:ext cx="3052119" cy="2113062"/>
            <a:chOff x="136914" y="0"/>
            <a:chExt cx="3052118" cy="2113061"/>
          </a:xfrm>
        </p:grpSpPr>
        <p:sp>
          <p:nvSpPr>
            <p:cNvPr id="69" name="Shape 770">
              <a:extLst>
                <a:ext uri="{FF2B5EF4-FFF2-40B4-BE49-F238E27FC236}">
                  <a16:creationId xmlns:a16="http://schemas.microsoft.com/office/drawing/2014/main" id="{135EE210-D7E6-495F-8EB0-4A2A77648AE7}"/>
                </a:ext>
              </a:extLst>
            </p:cNvPr>
            <p:cNvSpPr/>
            <p:nvPr/>
          </p:nvSpPr>
          <p:spPr>
            <a:xfrm>
              <a:off x="1027969" y="0"/>
              <a:ext cx="1270001" cy="1270000"/>
            </a:xfrm>
            <a:prstGeom prst="ellipse">
              <a:avLst/>
            </a:prstGeom>
            <a:solidFill>
              <a:srgbClr val="5482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 771">
              <a:extLst>
                <a:ext uri="{FF2B5EF4-FFF2-40B4-BE49-F238E27FC236}">
                  <a16:creationId xmlns:a16="http://schemas.microsoft.com/office/drawing/2014/main" id="{3C2A7DA3-AA39-4210-8201-D8B6E324C9FC}"/>
                </a:ext>
              </a:extLst>
            </p:cNvPr>
            <p:cNvSpPr/>
            <p:nvPr/>
          </p:nvSpPr>
          <p:spPr>
            <a:xfrm>
              <a:off x="136914" y="1548804"/>
              <a:ext cx="3052118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Did not Register</a:t>
              </a:r>
              <a:endParaRPr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9805C2-16A6-4416-85F8-3C6D4D826F5B}"/>
              </a:ext>
            </a:extLst>
          </p:cNvPr>
          <p:cNvCxnSpPr>
            <a:stCxn id="29" idx="6"/>
            <a:endCxn id="69" idx="2"/>
          </p:cNvCxnSpPr>
          <p:nvPr/>
        </p:nvCxnSpPr>
        <p:spPr>
          <a:xfrm flipV="1">
            <a:off x="13740396" y="6688410"/>
            <a:ext cx="3984941" cy="3753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0DC2DA0-BD15-480F-B379-443497AD3034}"/>
              </a:ext>
            </a:extLst>
          </p:cNvPr>
          <p:cNvCxnSpPr>
            <a:stCxn id="69" idx="6"/>
            <a:endCxn id="66" idx="2"/>
          </p:cNvCxnSpPr>
          <p:nvPr/>
        </p:nvCxnSpPr>
        <p:spPr>
          <a:xfrm>
            <a:off x="18995338" y="6688410"/>
            <a:ext cx="2729786" cy="96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94BE17-FE1C-4BFA-9951-B38ED941E950}"/>
              </a:ext>
            </a:extLst>
          </p:cNvPr>
          <p:cNvCxnSpPr>
            <a:stCxn id="42" idx="6"/>
            <a:endCxn id="60" idx="2"/>
          </p:cNvCxnSpPr>
          <p:nvPr/>
        </p:nvCxnSpPr>
        <p:spPr>
          <a:xfrm>
            <a:off x="13740390" y="9470834"/>
            <a:ext cx="3976410" cy="47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9141744-0114-4706-A9A5-DAB7907CB62B}"/>
              </a:ext>
            </a:extLst>
          </p:cNvPr>
          <p:cNvCxnSpPr>
            <a:stCxn id="39" idx="6"/>
            <a:endCxn id="29" idx="2"/>
          </p:cNvCxnSpPr>
          <p:nvPr/>
        </p:nvCxnSpPr>
        <p:spPr>
          <a:xfrm flipV="1">
            <a:off x="8213853" y="6725948"/>
            <a:ext cx="4256542" cy="1694359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7BB85E0-0870-4ED4-A110-3F6C5AA6E27A}"/>
              </a:ext>
            </a:extLst>
          </p:cNvPr>
          <p:cNvCxnSpPr/>
          <p:nvPr/>
        </p:nvCxnSpPr>
        <p:spPr>
          <a:xfrm>
            <a:off x="10342124" y="8420306"/>
            <a:ext cx="0" cy="10505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B598639-E407-4342-9AC6-83C6DA07D222}"/>
              </a:ext>
            </a:extLst>
          </p:cNvPr>
          <p:cNvCxnSpPr>
            <a:endCxn id="42" idx="2"/>
          </p:cNvCxnSpPr>
          <p:nvPr/>
        </p:nvCxnSpPr>
        <p:spPr>
          <a:xfrm>
            <a:off x="10342124" y="9470833"/>
            <a:ext cx="2128265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097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723552" y="636927"/>
            <a:ext cx="404117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Lead Scoring</a:t>
            </a:r>
            <a:endParaRPr dirty="0"/>
          </a:p>
        </p:txBody>
      </p:sp>
      <p:sp>
        <p:nvSpPr>
          <p:cNvPr id="559" name="Shape 559"/>
          <p:cNvSpPr/>
          <p:nvPr/>
        </p:nvSpPr>
        <p:spPr>
          <a:xfrm>
            <a:off x="723552" y="1605867"/>
            <a:ext cx="777975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Taking the Noise Out of Marketing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95B10-184E-4913-B709-ACFF6395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36" y="2379748"/>
            <a:ext cx="20263401" cy="9997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8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89191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Things For Fund Managers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568152" y="3965292"/>
            <a:ext cx="479330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95312" y="5367594"/>
            <a:ext cx="8400056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Blogs, Whitepaper et 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568152" y="6769896"/>
            <a:ext cx="304762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Insights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568152" y="8350260"/>
            <a:ext cx="298351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568152" y="10063451"/>
            <a:ext cx="329288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047010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5493F-E674-495C-93F6-81C07D7E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7" y="1852612"/>
            <a:ext cx="17535525" cy="10010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303769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Going Back to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FA238-9BD0-4A44-ACBE-14E545CB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903" y="3102800"/>
            <a:ext cx="5033898" cy="503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60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1001235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Did You Do Over Covid?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362599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Well, I Can Play Imagine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923A5-85DB-4DB5-B041-29C549B9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52" y="2991192"/>
            <a:ext cx="22436816" cy="8457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45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303769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Going Back to Email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7463A-7D6E-439E-91D0-A14E0391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43" y="3129274"/>
            <a:ext cx="16180272" cy="853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98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89191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Things For Fund Managers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568152" y="3965292"/>
            <a:ext cx="479330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95312" y="5367594"/>
            <a:ext cx="8400056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Blogs, Whitepaper et 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571198" y="6745345"/>
            <a:ext cx="239360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568152" y="8350260"/>
            <a:ext cx="298351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568152" y="10063451"/>
            <a:ext cx="329288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21946532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F16B1-700B-4E65-A1B3-B6B295FCFAAF}"/>
              </a:ext>
            </a:extLst>
          </p:cNvPr>
          <p:cNvSpPr/>
          <p:nvPr/>
        </p:nvSpPr>
        <p:spPr>
          <a:xfrm>
            <a:off x="2569030" y="2143920"/>
            <a:ext cx="21033920" cy="11210130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199527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Working Across All Channels?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573554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Every Channel adds 15% inefficiency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191823" y="3215247"/>
            <a:ext cx="15623147" cy="2215991"/>
            <a:chOff x="12803000" y="3650676"/>
            <a:chExt cx="6764394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2803000" y="4158505"/>
              <a:ext cx="6764394" cy="120032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rgbClr val="00B0F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842D6-8F84-4241-9774-1E9CDAEA2637}"/>
                </a:ext>
              </a:extLst>
            </p:cNvPr>
            <p:cNvSpPr txBox="1"/>
            <p:nvPr/>
          </p:nvSpPr>
          <p:spPr>
            <a:xfrm>
              <a:off x="12874874" y="4250839"/>
              <a:ext cx="79983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60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Power BI Tiles">
                <a:extLst>
                  <a:ext uri="{FF2B5EF4-FFF2-40B4-BE49-F238E27FC236}">
                    <a16:creationId xmlns:a16="http://schemas.microsoft.com/office/drawing/2014/main" id="{A6FDE64E-1154-4D81-846C-64B899547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97128" y="2424671"/>
              <a:ext cx="19050000" cy="1065440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Power BI Tiles">
                <a:extLst>
                  <a:ext uri="{FF2B5EF4-FFF2-40B4-BE49-F238E27FC236}">
                    <a16:creationId xmlns:a16="http://schemas.microsoft.com/office/drawing/2014/main" id="{A6FDE64E-1154-4D81-846C-64B8995476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7128" y="2424671"/>
                <a:ext cx="19050000" cy="106544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21179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BB682-ED15-4B52-BE7D-28B19D32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24" y="2432419"/>
            <a:ext cx="20517679" cy="10001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377781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Who Are We Attracting Across All Channels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573554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Every </a:t>
            </a:r>
            <a:r>
              <a:rPr lang="en-GB" dirty="0">
                <a:solidFill>
                  <a:srgbClr val="1E1E1E"/>
                </a:solidFill>
                <a:latin typeface="Open Sans" panose="020B0606030504020204" pitchFamily="34" charset="0"/>
              </a:rPr>
              <a:t>C</a:t>
            </a:r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hannel </a:t>
            </a:r>
            <a:r>
              <a:rPr lang="en-GB" dirty="0">
                <a:solidFill>
                  <a:srgbClr val="1E1E1E"/>
                </a:solidFill>
                <a:latin typeface="Open Sans" panose="020B0606030504020204" pitchFamily="34" charset="0"/>
              </a:rPr>
              <a:t>A</a:t>
            </a:r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dds 15% Inefficiency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34D01-AD9A-497C-A521-D471D36B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27" y="2298649"/>
            <a:ext cx="17777576" cy="10780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8268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08843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How Are All Channels Performing?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573554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Every Channel adds 15% inefficiency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357822" y="3215247"/>
            <a:ext cx="6797791" cy="2215991"/>
            <a:chOff x="12874874" y="3650676"/>
            <a:chExt cx="2943257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5738148" y="4158505"/>
              <a:ext cx="79983" cy="12003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96606D-B693-476A-94EA-D21A639C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80" y="3563954"/>
            <a:ext cx="22399037" cy="2215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D5181-C880-4CEF-88D9-7B5DF0A6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52" y="4923405"/>
            <a:ext cx="16228571" cy="7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530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011494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the Cross-Channel ROI?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573554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Every Channel adds 15% inefficiency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357821" y="3215247"/>
            <a:ext cx="6797793" cy="2215991"/>
            <a:chOff x="12874874" y="3650676"/>
            <a:chExt cx="2943258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5738149" y="4158505"/>
              <a:ext cx="79983" cy="12003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rgbClr val="00B05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842D6-8F84-4241-9774-1E9CDAEA2637}"/>
                </a:ext>
              </a:extLst>
            </p:cNvPr>
            <p:cNvSpPr txBox="1"/>
            <p:nvPr/>
          </p:nvSpPr>
          <p:spPr>
            <a:xfrm>
              <a:off x="12874874" y="4250839"/>
              <a:ext cx="79983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6000" b="1" dirty="0">
                <a:solidFill>
                  <a:srgbClr val="00B050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A08532-6C95-48FA-BC69-FCEE6607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52" y="2760904"/>
            <a:ext cx="19667589" cy="5340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AAA048-1B80-4249-B401-D3911D1F3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47" y="5431236"/>
            <a:ext cx="18003240" cy="7064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1520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199527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Working Across All Channels?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573554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Every Channel adds 15% inefficiency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191823" y="3215247"/>
            <a:ext cx="15623147" cy="2215991"/>
            <a:chOff x="12803000" y="3650676"/>
            <a:chExt cx="6764394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2803000" y="4158505"/>
              <a:ext cx="6764394" cy="120032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rgbClr val="00B0F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842D6-8F84-4241-9774-1E9CDAEA2637}"/>
                </a:ext>
              </a:extLst>
            </p:cNvPr>
            <p:cNvSpPr txBox="1"/>
            <p:nvPr/>
          </p:nvSpPr>
          <p:spPr>
            <a:xfrm>
              <a:off x="12874874" y="4250839"/>
              <a:ext cx="79983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60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D104F2-4F53-4ECC-A351-C8A3E081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74" y="2597819"/>
            <a:ext cx="17152098" cy="8520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646221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188953" y="1277495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23552" y="636927"/>
            <a:ext cx="606576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Nurture Campaigns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723552" y="1605867"/>
            <a:ext cx="528029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On a Trigger the Email Sends </a:t>
            </a:r>
            <a:r>
              <a:rPr lang="en-GB" b="1" dirty="0"/>
              <a:t>STOP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AE533-AC54-4FEE-A3FD-68EB905A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2" y="3095351"/>
            <a:ext cx="21955697" cy="813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6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814646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ProFundCom Consultation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415979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Offer to Webinar Attendees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02D58-BB87-45FB-9C60-570919FD2F89}"/>
              </a:ext>
            </a:extLst>
          </p:cNvPr>
          <p:cNvSpPr txBox="1"/>
          <p:nvPr/>
        </p:nvSpPr>
        <p:spPr>
          <a:xfrm>
            <a:off x="3848100" y="5657671"/>
            <a:ext cx="6534150" cy="3939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4D5055"/>
                </a:solidFill>
                <a:effectLst/>
                <a:latin typeface="Proxima Nova"/>
                <a:hlinkClick r:id="rId2"/>
              </a:rPr>
              <a:t>FREE 1 Hour Digital Marketing Audit &amp; Consultation</a:t>
            </a:r>
            <a:r>
              <a:rPr lang="en-GB" b="1" i="0" dirty="0">
                <a:solidFill>
                  <a:srgbClr val="4D5055"/>
                </a:solidFill>
                <a:effectLst/>
                <a:latin typeface="Proxima Nova"/>
              </a:rPr>
              <a:t> or Just Ask Nicely for the book !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15BB6F-D68C-43B5-AACF-B6656166B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954" y="4028562"/>
            <a:ext cx="6464789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218068" y="7838778"/>
            <a:ext cx="1947864" cy="150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F6F6FA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dirty="0"/>
              <a:t></a:t>
            </a:r>
          </a:p>
        </p:txBody>
      </p:sp>
      <p:sp>
        <p:nvSpPr>
          <p:cNvPr id="6" name="Shape 89"/>
          <p:cNvSpPr/>
          <p:nvPr/>
        </p:nvSpPr>
        <p:spPr>
          <a:xfrm>
            <a:off x="5120524" y="6858000"/>
            <a:ext cx="1357144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GB" b="0" i="0" dirty="0">
                <a:solidFill>
                  <a:srgbClr val="26237A"/>
                </a:solidFill>
                <a:effectLst/>
                <a:latin typeface="myriad-pro"/>
              </a:rPr>
              <a:t>5-Step Guide to Creating &amp; Distributing Great Fund Marketing Content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8AE72-330E-49CA-8344-6E425AC8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0" y="2448222"/>
            <a:ext cx="653415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049D7-1999-4F05-856C-7F491ECA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501" y="9784881"/>
            <a:ext cx="3885934" cy="2087656"/>
          </a:xfrm>
          <a:prstGeom prst="rect">
            <a:avLst/>
          </a:prstGeom>
        </p:spPr>
      </p:pic>
      <p:pic>
        <p:nvPicPr>
          <p:cNvPr id="7" name="Picture 6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112B4DE0-223E-4634-AB48-9527DADB5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71" y="9603364"/>
            <a:ext cx="2788853" cy="2736233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97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760624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Changed In 2021?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230351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Some Changed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72AB5C4-7998-486C-8C97-96924B0D1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28912"/>
            <a:ext cx="11430000" cy="8258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6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5493F-E674-495C-93F6-81C07D7E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7" y="1852612"/>
            <a:ext cx="17535525" cy="10010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760624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Changed In 2021?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303769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Going Back to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FA238-9BD0-4A44-ACBE-14E545CB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903" y="3102800"/>
            <a:ext cx="5033898" cy="503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4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1137330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The Investor Journey is Totally Digital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279243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Everything Is Data</a:t>
            </a:r>
            <a:endParaRPr dirty="0"/>
          </a:p>
        </p:txBody>
      </p:sp>
      <p:sp>
        <p:nvSpPr>
          <p:cNvPr id="2329" name="Shape 2329"/>
          <p:cNvSpPr/>
          <p:nvPr/>
        </p:nvSpPr>
        <p:spPr>
          <a:xfrm>
            <a:off x="3279314" y="8170564"/>
            <a:ext cx="102657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5FD99B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dirty="0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E864DEB4-004D-43D2-B3E0-546403F7A4B0}"/>
              </a:ext>
            </a:extLst>
          </p:cNvPr>
          <p:cNvSpPr/>
          <p:nvPr/>
        </p:nvSpPr>
        <p:spPr>
          <a:xfrm>
            <a:off x="1511300" y="2629702"/>
            <a:ext cx="21361400" cy="8986616"/>
          </a:xfrm>
          <a:custGeom>
            <a:avLst/>
            <a:gdLst>
              <a:gd name="connsiteX0" fmla="*/ 0 w 18384252"/>
              <a:gd name="connsiteY0" fmla="*/ 1157909 h 1278225"/>
              <a:gd name="connsiteX1" fmla="*/ 3970421 w 18384252"/>
              <a:gd name="connsiteY1" fmla="*/ 436014 h 1278225"/>
              <a:gd name="connsiteX2" fmla="*/ 7868652 w 18384252"/>
              <a:gd name="connsiteY2" fmla="*/ 917277 h 1278225"/>
              <a:gd name="connsiteX3" fmla="*/ 12849726 w 18384252"/>
              <a:gd name="connsiteY3" fmla="*/ 2877 h 1278225"/>
              <a:gd name="connsiteX4" fmla="*/ 18384252 w 18384252"/>
              <a:gd name="connsiteY4" fmla="*/ 1278225 h 1278225"/>
              <a:gd name="connsiteX0" fmla="*/ 0 w 18384252"/>
              <a:gd name="connsiteY0" fmla="*/ 1425257 h 7441713"/>
              <a:gd name="connsiteX1" fmla="*/ 3970421 w 18384252"/>
              <a:gd name="connsiteY1" fmla="*/ 703362 h 7441713"/>
              <a:gd name="connsiteX2" fmla="*/ 7844589 w 18384252"/>
              <a:gd name="connsiteY2" fmla="*/ 7441046 h 7441713"/>
              <a:gd name="connsiteX3" fmla="*/ 12849726 w 18384252"/>
              <a:gd name="connsiteY3" fmla="*/ 270225 h 7441713"/>
              <a:gd name="connsiteX4" fmla="*/ 18384252 w 18384252"/>
              <a:gd name="connsiteY4" fmla="*/ 1545573 h 7441713"/>
              <a:gd name="connsiteX0" fmla="*/ 0 w 19394904"/>
              <a:gd name="connsiteY0" fmla="*/ 7200415 h 7441619"/>
              <a:gd name="connsiteX1" fmla="*/ 4981073 w 19394904"/>
              <a:gd name="connsiteY1" fmla="*/ 703362 h 7441619"/>
              <a:gd name="connsiteX2" fmla="*/ 8855241 w 19394904"/>
              <a:gd name="connsiteY2" fmla="*/ 7441046 h 7441619"/>
              <a:gd name="connsiteX3" fmla="*/ 13860378 w 19394904"/>
              <a:gd name="connsiteY3" fmla="*/ 270225 h 7441619"/>
              <a:gd name="connsiteX4" fmla="*/ 19394904 w 19394904"/>
              <a:gd name="connsiteY4" fmla="*/ 1545573 h 7441619"/>
              <a:gd name="connsiteX0" fmla="*/ 0 w 17566104"/>
              <a:gd name="connsiteY0" fmla="*/ 6931775 h 7172979"/>
              <a:gd name="connsiteX1" fmla="*/ 4981073 w 17566104"/>
              <a:gd name="connsiteY1" fmla="*/ 434722 h 7172979"/>
              <a:gd name="connsiteX2" fmla="*/ 8855241 w 17566104"/>
              <a:gd name="connsiteY2" fmla="*/ 7172406 h 7172979"/>
              <a:gd name="connsiteX3" fmla="*/ 13860378 w 17566104"/>
              <a:gd name="connsiteY3" fmla="*/ 1585 h 7172979"/>
              <a:gd name="connsiteX4" fmla="*/ 17566104 w 17566104"/>
              <a:gd name="connsiteY4" fmla="*/ 6474575 h 7172979"/>
              <a:gd name="connsiteX0" fmla="*/ 0 w 17566104"/>
              <a:gd name="connsiteY0" fmla="*/ 6931775 h 7172850"/>
              <a:gd name="connsiteX1" fmla="*/ 4382524 w 17566104"/>
              <a:gd name="connsiteY1" fmla="*/ 383922 h 7172850"/>
              <a:gd name="connsiteX2" fmla="*/ 8855241 w 17566104"/>
              <a:gd name="connsiteY2" fmla="*/ 7172406 h 7172850"/>
              <a:gd name="connsiteX3" fmla="*/ 13860378 w 17566104"/>
              <a:gd name="connsiteY3" fmla="*/ 1585 h 7172850"/>
              <a:gd name="connsiteX4" fmla="*/ 17566104 w 17566104"/>
              <a:gd name="connsiteY4" fmla="*/ 6474575 h 7172850"/>
              <a:gd name="connsiteX0" fmla="*/ 0 w 17566104"/>
              <a:gd name="connsiteY0" fmla="*/ 6931889 h 7198362"/>
              <a:gd name="connsiteX1" fmla="*/ 4382524 w 17566104"/>
              <a:gd name="connsiteY1" fmla="*/ 384036 h 7198362"/>
              <a:gd name="connsiteX2" fmla="*/ 8803193 w 17566104"/>
              <a:gd name="connsiteY2" fmla="*/ 7197920 h 7198362"/>
              <a:gd name="connsiteX3" fmla="*/ 13860378 w 17566104"/>
              <a:gd name="connsiteY3" fmla="*/ 1699 h 7198362"/>
              <a:gd name="connsiteX4" fmla="*/ 17566104 w 17566104"/>
              <a:gd name="connsiteY4" fmla="*/ 6474689 h 7198362"/>
              <a:gd name="connsiteX0" fmla="*/ 0 w 17566104"/>
              <a:gd name="connsiteY0" fmla="*/ 7033463 h 7300200"/>
              <a:gd name="connsiteX1" fmla="*/ 4382524 w 17566104"/>
              <a:gd name="connsiteY1" fmla="*/ 485610 h 7300200"/>
              <a:gd name="connsiteX2" fmla="*/ 8803193 w 17566104"/>
              <a:gd name="connsiteY2" fmla="*/ 7299494 h 7300200"/>
              <a:gd name="connsiteX3" fmla="*/ 13183758 w 17566104"/>
              <a:gd name="connsiteY3" fmla="*/ 1673 h 7300200"/>
              <a:gd name="connsiteX4" fmla="*/ 17566104 w 17566104"/>
              <a:gd name="connsiteY4" fmla="*/ 6576263 h 7300200"/>
              <a:gd name="connsiteX0" fmla="*/ 0 w 19595965"/>
              <a:gd name="connsiteY0" fmla="*/ 7352205 h 7618942"/>
              <a:gd name="connsiteX1" fmla="*/ 4382524 w 19595965"/>
              <a:gd name="connsiteY1" fmla="*/ 804352 h 7618942"/>
              <a:gd name="connsiteX2" fmla="*/ 8803193 w 19595965"/>
              <a:gd name="connsiteY2" fmla="*/ 7618236 h 7618942"/>
              <a:gd name="connsiteX3" fmla="*/ 13183758 w 19595965"/>
              <a:gd name="connsiteY3" fmla="*/ 320415 h 7618942"/>
              <a:gd name="connsiteX4" fmla="*/ 19595965 w 19595965"/>
              <a:gd name="connsiteY4" fmla="*/ 1357805 h 7618942"/>
              <a:gd name="connsiteX0" fmla="*/ 0 w 19726084"/>
              <a:gd name="connsiteY0" fmla="*/ 7582029 h 7848766"/>
              <a:gd name="connsiteX1" fmla="*/ 4382524 w 19726084"/>
              <a:gd name="connsiteY1" fmla="*/ 1034176 h 7848766"/>
              <a:gd name="connsiteX2" fmla="*/ 8803193 w 19726084"/>
              <a:gd name="connsiteY2" fmla="*/ 7848060 h 7848766"/>
              <a:gd name="connsiteX3" fmla="*/ 13183758 w 19726084"/>
              <a:gd name="connsiteY3" fmla="*/ 550239 h 7848766"/>
              <a:gd name="connsiteX4" fmla="*/ 19726084 w 19726084"/>
              <a:gd name="connsiteY4" fmla="*/ 698629 h 7848766"/>
              <a:gd name="connsiteX0" fmla="*/ 0 w 19726084"/>
              <a:gd name="connsiteY0" fmla="*/ 7756767 h 8023504"/>
              <a:gd name="connsiteX1" fmla="*/ 4382524 w 19726084"/>
              <a:gd name="connsiteY1" fmla="*/ 1208914 h 8023504"/>
              <a:gd name="connsiteX2" fmla="*/ 8803193 w 19726084"/>
              <a:gd name="connsiteY2" fmla="*/ 8022798 h 8023504"/>
              <a:gd name="connsiteX3" fmla="*/ 13183758 w 19726084"/>
              <a:gd name="connsiteY3" fmla="*/ 724977 h 8023504"/>
              <a:gd name="connsiteX4" fmla="*/ 16775629 w 19726084"/>
              <a:gd name="connsiteY4" fmla="*/ 279809 h 8023504"/>
              <a:gd name="connsiteX5" fmla="*/ 19726084 w 19726084"/>
              <a:gd name="connsiteY5" fmla="*/ 873367 h 8023504"/>
              <a:gd name="connsiteX0" fmla="*/ 0 w 19726084"/>
              <a:gd name="connsiteY0" fmla="*/ 7032607 h 7836107"/>
              <a:gd name="connsiteX1" fmla="*/ 4382524 w 19726084"/>
              <a:gd name="connsiteY1" fmla="*/ 484754 h 7836107"/>
              <a:gd name="connsiteX2" fmla="*/ 8803193 w 19726084"/>
              <a:gd name="connsiteY2" fmla="*/ 7298638 h 7836107"/>
              <a:gd name="connsiteX3" fmla="*/ 13183758 w 19726084"/>
              <a:gd name="connsiteY3" fmla="*/ 817 h 7836107"/>
              <a:gd name="connsiteX4" fmla="*/ 17556345 w 19726084"/>
              <a:gd name="connsiteY4" fmla="*/ 7836049 h 7836107"/>
              <a:gd name="connsiteX5" fmla="*/ 19726084 w 19726084"/>
              <a:gd name="connsiteY5" fmla="*/ 149207 h 7836107"/>
              <a:gd name="connsiteX0" fmla="*/ 0 w 19726084"/>
              <a:gd name="connsiteY0" fmla="*/ 7032607 h 7836107"/>
              <a:gd name="connsiteX1" fmla="*/ 1135291 w 19726084"/>
              <a:gd name="connsiteY1" fmla="*/ 5600849 h 7836107"/>
              <a:gd name="connsiteX2" fmla="*/ 4382524 w 19726084"/>
              <a:gd name="connsiteY2" fmla="*/ 484754 h 7836107"/>
              <a:gd name="connsiteX3" fmla="*/ 8803193 w 19726084"/>
              <a:gd name="connsiteY3" fmla="*/ 7298638 h 7836107"/>
              <a:gd name="connsiteX4" fmla="*/ 13183758 w 19726084"/>
              <a:gd name="connsiteY4" fmla="*/ 817 h 7836107"/>
              <a:gd name="connsiteX5" fmla="*/ 17556345 w 19726084"/>
              <a:gd name="connsiteY5" fmla="*/ 7836049 h 7836107"/>
              <a:gd name="connsiteX6" fmla="*/ 19726084 w 19726084"/>
              <a:gd name="connsiteY6" fmla="*/ 149207 h 7836107"/>
              <a:gd name="connsiteX0" fmla="*/ 0 w 21886064"/>
              <a:gd name="connsiteY0" fmla="*/ 47607 h 7836107"/>
              <a:gd name="connsiteX1" fmla="*/ 3295271 w 21886064"/>
              <a:gd name="connsiteY1" fmla="*/ 5600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02269 w 21886064"/>
              <a:gd name="connsiteY1" fmla="*/ 67946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124197 w 21886064"/>
              <a:gd name="connsiteY1" fmla="*/ 73534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6793 h 7352710"/>
              <a:gd name="connsiteX1" fmla="*/ 2124197 w 21886064"/>
              <a:gd name="connsiteY1" fmla="*/ 7352635 h 7352710"/>
              <a:gd name="connsiteX2" fmla="*/ 6542504 w 21886064"/>
              <a:gd name="connsiteY2" fmla="*/ 483940 h 7352710"/>
              <a:gd name="connsiteX3" fmla="*/ 10963173 w 21886064"/>
              <a:gd name="connsiteY3" fmla="*/ 7297824 h 7352710"/>
              <a:gd name="connsiteX4" fmla="*/ 15343738 w 21886064"/>
              <a:gd name="connsiteY4" fmla="*/ 3 h 7352710"/>
              <a:gd name="connsiteX5" fmla="*/ 19742348 w 21886064"/>
              <a:gd name="connsiteY5" fmla="*/ 7327235 h 7352710"/>
              <a:gd name="connsiteX6" fmla="*/ 21886064 w 21886064"/>
              <a:gd name="connsiteY6" fmla="*/ 148393 h 7352710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27297"/>
              <a:gd name="connsiteX1" fmla="*/ 2691244 w 21886064"/>
              <a:gd name="connsiteY1" fmla="*/ 6769216 h 7327297"/>
              <a:gd name="connsiteX2" fmla="*/ 6490457 w 21886064"/>
              <a:gd name="connsiteY2" fmla="*/ 26740 h 7327297"/>
              <a:gd name="connsiteX3" fmla="*/ 10963173 w 21886064"/>
              <a:gd name="connsiteY3" fmla="*/ 7297824 h 7327297"/>
              <a:gd name="connsiteX4" fmla="*/ 15343738 w 21886064"/>
              <a:gd name="connsiteY4" fmla="*/ 3 h 7327297"/>
              <a:gd name="connsiteX5" fmla="*/ 19742348 w 21886064"/>
              <a:gd name="connsiteY5" fmla="*/ 7327235 h 7327297"/>
              <a:gd name="connsiteX6" fmla="*/ 21886064 w 21886064"/>
              <a:gd name="connsiteY6" fmla="*/ 148393 h 7327297"/>
              <a:gd name="connsiteX0" fmla="*/ 0 w 21886064"/>
              <a:gd name="connsiteY0" fmla="*/ 20899 h 7301403"/>
              <a:gd name="connsiteX1" fmla="*/ 2691244 w 21886064"/>
              <a:gd name="connsiteY1" fmla="*/ 6743322 h 7301403"/>
              <a:gd name="connsiteX2" fmla="*/ 6490457 w 21886064"/>
              <a:gd name="connsiteY2" fmla="*/ 846 h 7301403"/>
              <a:gd name="connsiteX3" fmla="*/ 10963173 w 21886064"/>
              <a:gd name="connsiteY3" fmla="*/ 7271930 h 7301403"/>
              <a:gd name="connsiteX4" fmla="*/ 15442354 w 21886064"/>
              <a:gd name="connsiteY4" fmla="*/ 635319 h 7301403"/>
              <a:gd name="connsiteX5" fmla="*/ 19742348 w 21886064"/>
              <a:gd name="connsiteY5" fmla="*/ 7301341 h 7301403"/>
              <a:gd name="connsiteX6" fmla="*/ 21886064 w 21886064"/>
              <a:gd name="connsiteY6" fmla="*/ 122499 h 7301403"/>
              <a:gd name="connsiteX0" fmla="*/ 0 w 21886064"/>
              <a:gd name="connsiteY0" fmla="*/ 11340 h 7291844"/>
              <a:gd name="connsiteX1" fmla="*/ 2691244 w 21886064"/>
              <a:gd name="connsiteY1" fmla="*/ 6733763 h 7291844"/>
              <a:gd name="connsiteX2" fmla="*/ 6515112 w 21886064"/>
              <a:gd name="connsiteY2" fmla="*/ 983101 h 7291844"/>
              <a:gd name="connsiteX3" fmla="*/ 10963173 w 21886064"/>
              <a:gd name="connsiteY3" fmla="*/ 7262371 h 7291844"/>
              <a:gd name="connsiteX4" fmla="*/ 15442354 w 21886064"/>
              <a:gd name="connsiteY4" fmla="*/ 625760 h 7291844"/>
              <a:gd name="connsiteX5" fmla="*/ 19742348 w 21886064"/>
              <a:gd name="connsiteY5" fmla="*/ 7291782 h 7291844"/>
              <a:gd name="connsiteX6" fmla="*/ 21886064 w 21886064"/>
              <a:gd name="connsiteY6" fmla="*/ 112940 h 7291844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6064" h="7262793">
                <a:moveTo>
                  <a:pt x="0" y="11340"/>
                </a:moveTo>
                <a:cubicBezTo>
                  <a:pt x="417717" y="-316496"/>
                  <a:pt x="1605392" y="6571803"/>
                  <a:pt x="2691244" y="6733763"/>
                </a:cubicBezTo>
                <a:cubicBezTo>
                  <a:pt x="3777096" y="6895723"/>
                  <a:pt x="5136457" y="895000"/>
                  <a:pt x="6515112" y="983101"/>
                </a:cubicBezTo>
                <a:cubicBezTo>
                  <a:pt x="7893767" y="1071202"/>
                  <a:pt x="9475299" y="7321928"/>
                  <a:pt x="10963173" y="7262371"/>
                </a:cubicBezTo>
                <a:cubicBezTo>
                  <a:pt x="12451047" y="7202814"/>
                  <a:pt x="14012031" y="705130"/>
                  <a:pt x="15442354" y="625760"/>
                </a:cubicBezTo>
                <a:cubicBezTo>
                  <a:pt x="16872677" y="546390"/>
                  <a:pt x="18331458" y="6878103"/>
                  <a:pt x="19545114" y="6786151"/>
                </a:cubicBezTo>
                <a:cubicBezTo>
                  <a:pt x="20635501" y="6713647"/>
                  <a:pt x="21394321" y="14014"/>
                  <a:pt x="21886064" y="11294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28" name="Chevron 1">
            <a:extLst>
              <a:ext uri="{FF2B5EF4-FFF2-40B4-BE49-F238E27FC236}">
                <a16:creationId xmlns:a16="http://schemas.microsoft.com/office/drawing/2014/main" id="{65CA5D57-AFA5-461B-A269-2539982D7419}"/>
              </a:ext>
            </a:extLst>
          </p:cNvPr>
          <p:cNvSpPr/>
          <p:nvPr/>
        </p:nvSpPr>
        <p:spPr>
          <a:xfrm>
            <a:off x="1524000" y="6424865"/>
            <a:ext cx="4195716" cy="1419726"/>
          </a:xfrm>
          <a:prstGeom prst="chevron">
            <a:avLst>
              <a:gd name="adj" fmla="val 211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id="{F886BB70-D268-46B6-8EA9-210DFB6825D6}"/>
              </a:ext>
            </a:extLst>
          </p:cNvPr>
          <p:cNvSpPr/>
          <p:nvPr/>
        </p:nvSpPr>
        <p:spPr>
          <a:xfrm>
            <a:off x="5809070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0" name="Chevron 3">
            <a:extLst>
              <a:ext uri="{FF2B5EF4-FFF2-40B4-BE49-F238E27FC236}">
                <a16:creationId xmlns:a16="http://schemas.microsoft.com/office/drawing/2014/main" id="{88C86F7E-0A76-4B48-A6D8-A1CA7046192A}"/>
              </a:ext>
            </a:extLst>
          </p:cNvPr>
          <p:cNvSpPr/>
          <p:nvPr/>
        </p:nvSpPr>
        <p:spPr>
          <a:xfrm>
            <a:off x="10094142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1" name="Chevron 4">
            <a:extLst>
              <a:ext uri="{FF2B5EF4-FFF2-40B4-BE49-F238E27FC236}">
                <a16:creationId xmlns:a16="http://schemas.microsoft.com/office/drawing/2014/main" id="{542F4317-5CE6-42A3-8C69-34BF8327BA08}"/>
              </a:ext>
            </a:extLst>
          </p:cNvPr>
          <p:cNvSpPr/>
          <p:nvPr/>
        </p:nvSpPr>
        <p:spPr>
          <a:xfrm>
            <a:off x="14379212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2" name="Chevron 5">
            <a:extLst>
              <a:ext uri="{FF2B5EF4-FFF2-40B4-BE49-F238E27FC236}">
                <a16:creationId xmlns:a16="http://schemas.microsoft.com/office/drawing/2014/main" id="{308924CC-3C25-44A4-B834-891862767626}"/>
              </a:ext>
            </a:extLst>
          </p:cNvPr>
          <p:cNvSpPr/>
          <p:nvPr/>
        </p:nvSpPr>
        <p:spPr>
          <a:xfrm>
            <a:off x="18664284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6C67E6-2B82-4854-A899-9FD499ED0208}"/>
              </a:ext>
            </a:extLst>
          </p:cNvPr>
          <p:cNvSpPr txBox="1"/>
          <p:nvPr/>
        </p:nvSpPr>
        <p:spPr>
          <a:xfrm>
            <a:off x="2449907" y="6842342"/>
            <a:ext cx="234391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AWARENESS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5DB85E-6732-4F95-9F7F-44074E4CEAEB}"/>
              </a:ext>
            </a:extLst>
          </p:cNvPr>
          <p:cNvSpPr txBox="1"/>
          <p:nvPr/>
        </p:nvSpPr>
        <p:spPr>
          <a:xfrm>
            <a:off x="6380712" y="6842342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CONSIDERATION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09FD75-0663-4E32-8566-19D9345A057C}"/>
              </a:ext>
            </a:extLst>
          </p:cNvPr>
          <p:cNvSpPr txBox="1"/>
          <p:nvPr/>
        </p:nvSpPr>
        <p:spPr>
          <a:xfrm>
            <a:off x="11281340" y="6842342"/>
            <a:ext cx="182133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ED200B-2349-43BF-B06B-B0B9A9FF1454}"/>
              </a:ext>
            </a:extLst>
          </p:cNvPr>
          <p:cNvSpPr txBox="1"/>
          <p:nvPr/>
        </p:nvSpPr>
        <p:spPr>
          <a:xfrm>
            <a:off x="15687435" y="6842342"/>
            <a:ext cx="15792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SERVICE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153B38-7BE1-40D5-8E45-FCD2614F4C26}"/>
              </a:ext>
            </a:extLst>
          </p:cNvPr>
          <p:cNvSpPr txBox="1"/>
          <p:nvPr/>
        </p:nvSpPr>
        <p:spPr>
          <a:xfrm>
            <a:off x="19918804" y="6842342"/>
            <a:ext cx="168668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LOYALTY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C59723-CC7E-448B-B539-AAFCF8812C96}"/>
              </a:ext>
            </a:extLst>
          </p:cNvPr>
          <p:cNvSpPr/>
          <p:nvPr/>
        </p:nvSpPr>
        <p:spPr>
          <a:xfrm>
            <a:off x="2842629" y="8380653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9279EA-0716-46E6-A213-628E07C00484}"/>
              </a:ext>
            </a:extLst>
          </p:cNvPr>
          <p:cNvSpPr/>
          <p:nvPr/>
        </p:nvSpPr>
        <p:spPr>
          <a:xfrm>
            <a:off x="3362891" y="9972971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5A75A6-6454-4CF4-AD94-F48B3C622A7B}"/>
              </a:ext>
            </a:extLst>
          </p:cNvPr>
          <p:cNvSpPr/>
          <p:nvPr/>
        </p:nvSpPr>
        <p:spPr>
          <a:xfrm>
            <a:off x="4970975" y="9137397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101B2E-36D6-4501-B1E5-FCCD68CD8DCA}"/>
              </a:ext>
            </a:extLst>
          </p:cNvPr>
          <p:cNvSpPr/>
          <p:nvPr/>
        </p:nvSpPr>
        <p:spPr>
          <a:xfrm>
            <a:off x="6326809" y="540096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B62927E-9BD4-419D-893F-8570DDD4E972}"/>
              </a:ext>
            </a:extLst>
          </p:cNvPr>
          <p:cNvSpPr/>
          <p:nvPr/>
        </p:nvSpPr>
        <p:spPr>
          <a:xfrm>
            <a:off x="7020493" y="399783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8EB6FA8-A459-4C6A-88EC-2787354CBA31}"/>
              </a:ext>
            </a:extLst>
          </p:cNvPr>
          <p:cNvSpPr/>
          <p:nvPr/>
        </p:nvSpPr>
        <p:spPr>
          <a:xfrm>
            <a:off x="8691637" y="494376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7EFE3C-6C5C-4B32-915C-B68FB8860768}"/>
              </a:ext>
            </a:extLst>
          </p:cNvPr>
          <p:cNvSpPr/>
          <p:nvPr/>
        </p:nvSpPr>
        <p:spPr>
          <a:xfrm>
            <a:off x="10157831" y="8554073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E1E083-F7CD-4245-B833-C5D12F9D05C9}"/>
              </a:ext>
            </a:extLst>
          </p:cNvPr>
          <p:cNvSpPr/>
          <p:nvPr/>
        </p:nvSpPr>
        <p:spPr>
          <a:xfrm>
            <a:off x="11100467" y="10723651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862AFA-9E1C-42AE-8C02-044CD7115932}"/>
              </a:ext>
            </a:extLst>
          </p:cNvPr>
          <p:cNvSpPr/>
          <p:nvPr/>
        </p:nvSpPr>
        <p:spPr>
          <a:xfrm>
            <a:off x="13559723" y="8972465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DCF8394-6D08-4813-8B96-4178A90C4A83}"/>
              </a:ext>
            </a:extLst>
          </p:cNvPr>
          <p:cNvSpPr/>
          <p:nvPr/>
        </p:nvSpPr>
        <p:spPr>
          <a:xfrm>
            <a:off x="14919017" y="5259081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BF3828-64A7-4FDA-A877-E1845C72E940}"/>
              </a:ext>
            </a:extLst>
          </p:cNvPr>
          <p:cNvSpPr/>
          <p:nvPr/>
        </p:nvSpPr>
        <p:spPr>
          <a:xfrm>
            <a:off x="15928011" y="3414515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6E5440-0911-484B-AB2C-A9D3ED66F0EA}"/>
              </a:ext>
            </a:extLst>
          </p:cNvPr>
          <p:cNvSpPr/>
          <p:nvPr/>
        </p:nvSpPr>
        <p:spPr>
          <a:xfrm>
            <a:off x="17488797" y="4596929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B0CCCA9-C9F4-4DEA-A14A-943530B1382C}"/>
              </a:ext>
            </a:extLst>
          </p:cNvPr>
          <p:cNvSpPr/>
          <p:nvPr/>
        </p:nvSpPr>
        <p:spPr>
          <a:xfrm>
            <a:off x="18860397" y="8286061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4B76D3-EB06-4267-93DF-A0AA4DC2FE62}"/>
              </a:ext>
            </a:extLst>
          </p:cNvPr>
          <p:cNvSpPr/>
          <p:nvPr/>
        </p:nvSpPr>
        <p:spPr>
          <a:xfrm>
            <a:off x="19475253" y="9641895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3906941-F84D-4966-92A2-901FD4303D2E}"/>
              </a:ext>
            </a:extLst>
          </p:cNvPr>
          <p:cNvSpPr/>
          <p:nvPr/>
        </p:nvSpPr>
        <p:spPr>
          <a:xfrm>
            <a:off x="21304053" y="8790557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23A87C-E8AF-4677-A4C9-B3E01E5454AD}"/>
              </a:ext>
            </a:extLst>
          </p:cNvPr>
          <p:cNvSpPr/>
          <p:nvPr/>
        </p:nvSpPr>
        <p:spPr>
          <a:xfrm>
            <a:off x="20515777" y="10745481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23667C6F-D2EC-46F3-8595-A257B6D29E08}"/>
              </a:ext>
            </a:extLst>
          </p:cNvPr>
          <p:cNvSpPr txBox="1">
            <a:spLocks/>
          </p:cNvSpPr>
          <p:nvPr/>
        </p:nvSpPr>
        <p:spPr>
          <a:xfrm>
            <a:off x="3450857" y="8402483"/>
            <a:ext cx="1054904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Events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D303F933-6328-4CC8-A0D4-FDE3B0DB9D94}"/>
              </a:ext>
            </a:extLst>
          </p:cNvPr>
          <p:cNvSpPr txBox="1">
            <a:spLocks/>
          </p:cNvSpPr>
          <p:nvPr/>
        </p:nvSpPr>
        <p:spPr>
          <a:xfrm>
            <a:off x="2222430" y="9809257"/>
            <a:ext cx="1034257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Social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B4A9D863-DF8D-416D-8F55-293DD19FB14A}"/>
              </a:ext>
            </a:extLst>
          </p:cNvPr>
          <p:cNvSpPr txBox="1">
            <a:spLocks/>
          </p:cNvSpPr>
          <p:nvPr/>
        </p:nvSpPr>
        <p:spPr>
          <a:xfrm>
            <a:off x="9101485" y="8385329"/>
            <a:ext cx="87075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Sales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Pitch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E5831D7-CF01-47F7-BE2C-BCAC0D07310F}"/>
              </a:ext>
            </a:extLst>
          </p:cNvPr>
          <p:cNvSpPr txBox="1">
            <a:spLocks/>
          </p:cNvSpPr>
          <p:nvPr/>
        </p:nvSpPr>
        <p:spPr>
          <a:xfrm>
            <a:off x="9168833" y="10747347"/>
            <a:ext cx="1822871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Onboarding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F7BCBDDC-D891-41CA-9560-BBC8D2D6618C}"/>
              </a:ext>
            </a:extLst>
          </p:cNvPr>
          <p:cNvSpPr txBox="1">
            <a:spLocks/>
          </p:cNvSpPr>
          <p:nvPr/>
        </p:nvSpPr>
        <p:spPr>
          <a:xfrm>
            <a:off x="16922982" y="8127493"/>
            <a:ext cx="176682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Downgrade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Warnings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3CF33079-B756-4DF0-AB73-F36E9AFFF3EA}"/>
              </a:ext>
            </a:extLst>
          </p:cNvPr>
          <p:cNvSpPr txBox="1">
            <a:spLocks/>
          </p:cNvSpPr>
          <p:nvPr/>
        </p:nvSpPr>
        <p:spPr>
          <a:xfrm>
            <a:off x="17462380" y="9479059"/>
            <a:ext cx="1903342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Performance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Warnings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A866062C-AB12-4FED-A406-F9FC323888F3}"/>
              </a:ext>
            </a:extLst>
          </p:cNvPr>
          <p:cNvSpPr txBox="1">
            <a:spLocks/>
          </p:cNvSpPr>
          <p:nvPr/>
        </p:nvSpPr>
        <p:spPr>
          <a:xfrm>
            <a:off x="17853548" y="10926773"/>
            <a:ext cx="246060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Response to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Issues and Errors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07BD0CE8-E81D-4C16-AD89-A51718E72CF5}"/>
              </a:ext>
            </a:extLst>
          </p:cNvPr>
          <p:cNvSpPr txBox="1">
            <a:spLocks/>
          </p:cNvSpPr>
          <p:nvPr/>
        </p:nvSpPr>
        <p:spPr>
          <a:xfrm>
            <a:off x="21486631" y="9445773"/>
            <a:ext cx="139814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Manager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Change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61AB91B0-E38D-47E7-BBE5-A8F8DC9E20B1}"/>
              </a:ext>
            </a:extLst>
          </p:cNvPr>
          <p:cNvSpPr txBox="1">
            <a:spLocks/>
          </p:cNvSpPr>
          <p:nvPr/>
        </p:nvSpPr>
        <p:spPr>
          <a:xfrm>
            <a:off x="13982972" y="9258341"/>
            <a:ext cx="125277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Transfer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D30CB600-62CF-40BE-9F43-91359BAF8056}"/>
              </a:ext>
            </a:extLst>
          </p:cNvPr>
          <p:cNvSpPr txBox="1">
            <a:spLocks/>
          </p:cNvSpPr>
          <p:nvPr/>
        </p:nvSpPr>
        <p:spPr>
          <a:xfrm>
            <a:off x="5616212" y="9159229"/>
            <a:ext cx="881139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Press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072B84A8-A3B6-4871-84D0-A681321F72A9}"/>
              </a:ext>
            </a:extLst>
          </p:cNvPr>
          <p:cNvSpPr txBox="1">
            <a:spLocks/>
          </p:cNvSpPr>
          <p:nvPr/>
        </p:nvSpPr>
        <p:spPr>
          <a:xfrm>
            <a:off x="4504509" y="5236143"/>
            <a:ext cx="1673856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Outbound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Marketing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658BEC7A-AA8E-49AD-9340-752289057245}"/>
              </a:ext>
            </a:extLst>
          </p:cNvPr>
          <p:cNvSpPr txBox="1">
            <a:spLocks/>
          </p:cNvSpPr>
          <p:nvPr/>
        </p:nvSpPr>
        <p:spPr>
          <a:xfrm>
            <a:off x="5450864" y="3835003"/>
            <a:ext cx="141897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Inbound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Queries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C2D8D1B6-89E2-4C28-A388-EC9321D218DB}"/>
              </a:ext>
            </a:extLst>
          </p:cNvPr>
          <p:cNvSpPr txBox="1">
            <a:spLocks/>
          </p:cNvSpPr>
          <p:nvPr/>
        </p:nvSpPr>
        <p:spPr>
          <a:xfrm>
            <a:off x="9363471" y="4781335"/>
            <a:ext cx="144623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Due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Diligence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D8C59DC-B179-4738-B1DE-1AF0B3CF00C9}"/>
              </a:ext>
            </a:extLst>
          </p:cNvPr>
          <p:cNvSpPr txBox="1">
            <a:spLocks/>
          </p:cNvSpPr>
          <p:nvPr/>
        </p:nvSpPr>
        <p:spPr>
          <a:xfrm>
            <a:off x="18169477" y="4434093"/>
            <a:ext cx="196085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 Event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Comms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8D7B82D6-6DFC-4AB5-B2C9-5C936CBB6170}"/>
              </a:ext>
            </a:extLst>
          </p:cNvPr>
          <p:cNvSpPr txBox="1">
            <a:spLocks/>
          </p:cNvSpPr>
          <p:nvPr/>
        </p:nvSpPr>
        <p:spPr>
          <a:xfrm>
            <a:off x="14105221" y="3251679"/>
            <a:ext cx="1684885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Investment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Advice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302CAA7A-311F-438B-8517-BE57C1DA41A3}"/>
              </a:ext>
            </a:extLst>
          </p:cNvPr>
          <p:cNvSpPr txBox="1">
            <a:spLocks/>
          </p:cNvSpPr>
          <p:nvPr/>
        </p:nvSpPr>
        <p:spPr>
          <a:xfrm>
            <a:off x="13248572" y="5097825"/>
            <a:ext cx="150393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Allocation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3DB427-FD43-488E-B1A7-DF7EE3150DBC}"/>
              </a:ext>
            </a:extLst>
          </p:cNvPr>
          <p:cNvSpPr/>
          <p:nvPr/>
        </p:nvSpPr>
        <p:spPr>
          <a:xfrm>
            <a:off x="2115739" y="5293965"/>
            <a:ext cx="505326" cy="505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F36F1DA3-4CCF-483D-9983-263005E8AF1A}"/>
              </a:ext>
            </a:extLst>
          </p:cNvPr>
          <p:cNvSpPr txBox="1">
            <a:spLocks/>
          </p:cNvSpPr>
          <p:nvPr/>
        </p:nvSpPr>
        <p:spPr>
          <a:xfrm>
            <a:off x="2787572" y="5316195"/>
            <a:ext cx="1272913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Website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E51F108-DA4D-413C-82F7-9540C1C9C65B}"/>
              </a:ext>
            </a:extLst>
          </p:cNvPr>
          <p:cNvSpPr/>
          <p:nvPr/>
        </p:nvSpPr>
        <p:spPr>
          <a:xfrm>
            <a:off x="1658539" y="3367889"/>
            <a:ext cx="505326" cy="505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35E8A06B-DF62-455C-A43E-77685120C634}"/>
              </a:ext>
            </a:extLst>
          </p:cNvPr>
          <p:cNvSpPr txBox="1">
            <a:spLocks/>
          </p:cNvSpPr>
          <p:nvPr/>
        </p:nvSpPr>
        <p:spPr>
          <a:xfrm>
            <a:off x="2330372" y="3205455"/>
            <a:ext cx="165833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Thought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Leadership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869165-3189-4D67-BF06-E8EA2859BA28}"/>
              </a:ext>
            </a:extLst>
          </p:cNvPr>
          <p:cNvSpPr/>
          <p:nvPr/>
        </p:nvSpPr>
        <p:spPr>
          <a:xfrm>
            <a:off x="21854839" y="5589823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2C7F9E7D-3A74-4C12-AC55-16CB2A3E6825}"/>
              </a:ext>
            </a:extLst>
          </p:cNvPr>
          <p:cNvSpPr txBox="1">
            <a:spLocks/>
          </p:cNvSpPr>
          <p:nvPr/>
        </p:nvSpPr>
        <p:spPr>
          <a:xfrm>
            <a:off x="19455541" y="5428567"/>
            <a:ext cx="223279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Client Advisory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Board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5841BAC-AEF2-4D00-B4EB-49DE8E352440}"/>
              </a:ext>
            </a:extLst>
          </p:cNvPr>
          <p:cNvSpPr/>
          <p:nvPr/>
        </p:nvSpPr>
        <p:spPr>
          <a:xfrm>
            <a:off x="22312039" y="3284367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EC7BD56E-37C6-4462-A59A-B715EFAA5AEB}"/>
              </a:ext>
            </a:extLst>
          </p:cNvPr>
          <p:cNvSpPr txBox="1">
            <a:spLocks/>
          </p:cNvSpPr>
          <p:nvPr/>
        </p:nvSpPr>
        <p:spPr>
          <a:xfrm>
            <a:off x="20652623" y="3123111"/>
            <a:ext cx="149290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Retention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CE1DBBA-21D9-4983-9D65-50A0E7D08360}"/>
              </a:ext>
            </a:extLst>
          </p:cNvPr>
          <p:cNvSpPr/>
          <p:nvPr/>
        </p:nvSpPr>
        <p:spPr>
          <a:xfrm>
            <a:off x="12815529" y="10629109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47C80857-71F6-464D-8F01-527A4D6F5902}"/>
              </a:ext>
            </a:extLst>
          </p:cNvPr>
          <p:cNvSpPr txBox="1">
            <a:spLocks/>
          </p:cNvSpPr>
          <p:nvPr/>
        </p:nvSpPr>
        <p:spPr>
          <a:xfrm>
            <a:off x="13554648" y="10973867"/>
            <a:ext cx="1392497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Mandate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7585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 animBg="1"/>
      <p:bldP spid="72" grpId="0" animBg="1"/>
      <p:bldP spid="74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89191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Things For Fund Managers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568152" y="3965292"/>
            <a:ext cx="479330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95312" y="5367594"/>
            <a:ext cx="8400056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Blogs, Whitepaper et 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571198" y="6745345"/>
            <a:ext cx="239360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568152" y="8350260"/>
            <a:ext cx="2983510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568152" y="10063451"/>
            <a:ext cx="329288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069433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549349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+ Timing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53FC9-6628-404F-B0BB-7E2DE152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16" y="2108569"/>
            <a:ext cx="20689332" cy="10246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80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B492B-BABA-44BE-85D4-3717BD44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16" y="2108569"/>
            <a:ext cx="20768907" cy="10246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549349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+ Timing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</p:spTree>
    <p:extLst>
      <p:ext uri="{BB962C8B-B14F-4D97-AF65-F5344CB8AC3E}">
        <p14:creationId xmlns:p14="http://schemas.microsoft.com/office/powerpoint/2010/main" val="40814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Özel 5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45466D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webextensions/webextension1.xml><?xml version="1.0" encoding="utf-8"?>
<we:webextension xmlns:we="http://schemas.microsoft.com/office/webextensions/webextension/2010/11" id="{0A3E577D-9C24-4D88-8140-754F36A56204}">
  <we:reference id="wa104379699" version="1.0.0.1" store="en-US" storeType="OMEX"/>
  <we:alternateReferences>
    <we:reference id="wa104379699" version="1.0.0.1" store="wa104379699" storeType="OMEX"/>
  </we:alternateReferences>
  <we:properties>
    <we:property name="savedState" value="{&quot;groupId&quot;:&quot;&quot;,&quot;dashboardId&quot;:null,&quot;dashboardTileId&quot;:null,&quot;dashboardTileFilter&quot;:null,&quot;reportId&quot;:&quot;79d34787-6c2b-4b58-837a-d771a99a9e19&quot;,&quot;pageName&quot;:&quot;ReportSection455005fae69cff1ac4f0&quot;,&quot;publicReportUrl&quot;:null,&quot;lastState&quot;:&quot;app.embed.report&quot;,&quot;ReportBookmark&quot;:&quot;&quot;,&quot;ReportFilter&quot;:&quot;&quot;,&quot;ReportPageFilter&quot;:&quot;&quot;,&quot;ReportSlicers&quot;:&quot;&quot;,&quot;fromLogin&quot;:true,&quot;appVersion&quot;:&quot;1.0&quot;,&quot;savedDate&quot;:&quot;2022-02-16T08:44:02.084Z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58241</TotalTime>
  <Words>755</Words>
  <Application>Microsoft Office PowerPoint</Application>
  <PresentationFormat>Custom</PresentationFormat>
  <Paragraphs>330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Calibri</vt:lpstr>
      <vt:lpstr>et-line</vt:lpstr>
      <vt:lpstr>Helvetica</vt:lpstr>
      <vt:lpstr>Helvetica Light</vt:lpstr>
      <vt:lpstr>Helvetica Neue</vt:lpstr>
      <vt:lpstr>Lato</vt:lpstr>
      <vt:lpstr>Lato Black</vt:lpstr>
      <vt:lpstr>Lato Light</vt:lpstr>
      <vt:lpstr>Lato Regular</vt:lpstr>
      <vt:lpstr>myriad-pro</vt:lpstr>
      <vt:lpstr>Open Sans</vt:lpstr>
      <vt:lpstr>Poppins</vt:lpstr>
      <vt:lpstr>Proxima Nova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Das</dc:creator>
  <cp:lastModifiedBy>Paul Das</cp:lastModifiedBy>
  <cp:revision>497</cp:revision>
  <dcterms:modified xsi:type="dcterms:W3CDTF">2022-02-18T12:20:05Z</dcterms:modified>
</cp:coreProperties>
</file>